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F4E8F38-482F-4421-B761-310B31EA8D3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3B24-B8E0-4F6E-9C0E-07ADA25159C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98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8F38-482F-4421-B761-310B31EA8D3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3B24-B8E0-4F6E-9C0E-07ADA2515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54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8F38-482F-4421-B761-310B31EA8D3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3B24-B8E0-4F6E-9C0E-07ADA25159C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233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8F38-482F-4421-B761-310B31EA8D3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3B24-B8E0-4F6E-9C0E-07ADA2515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8F38-482F-4421-B761-310B31EA8D3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3B24-B8E0-4F6E-9C0E-07ADA25159C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85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8F38-482F-4421-B761-310B31EA8D3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3B24-B8E0-4F6E-9C0E-07ADA2515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1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8F38-482F-4421-B761-310B31EA8D3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3B24-B8E0-4F6E-9C0E-07ADA2515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3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8F38-482F-4421-B761-310B31EA8D3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3B24-B8E0-4F6E-9C0E-07ADA2515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2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8F38-482F-4421-B761-310B31EA8D3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3B24-B8E0-4F6E-9C0E-07ADA2515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83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8F38-482F-4421-B761-310B31EA8D3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3B24-B8E0-4F6E-9C0E-07ADA2515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0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8F38-482F-4421-B761-310B31EA8D3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3B24-B8E0-4F6E-9C0E-07ADA25159C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09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F4E8F38-482F-4421-B761-310B31EA8D3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06E3B24-B8E0-4F6E-9C0E-07ADA25159C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99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br.com/methodology/population-vs-sampl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br.com/statistics/parameter-vs-statistic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br.com/statistics/confidence-interva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2BAEA-B746-1C2A-FE0E-3F8D7A5772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D40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="1" i="0" dirty="0">
                <a:solidFill>
                  <a:srgbClr val="0D405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ypes of Estimates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2CACA5-A86E-F661-8DB3-C81D1CA465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0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126DA-4B05-B868-42E3-0359D5322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D40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="1" i="0" dirty="0">
                <a:solidFill>
                  <a:srgbClr val="0D405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ypes of Estimates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EC1A7-7B7D-F69A-357E-68AF684FA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0" i="0" dirty="0">
                <a:solidFill>
                  <a:srgbClr val="0D405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Using descriptive and inferential statistics, you can make two types of estimates about the </a:t>
            </a:r>
            <a:r>
              <a:rPr lang="en-US" sz="3600" b="0" i="0" u="none" strike="noStrike" dirty="0">
                <a:solidFill>
                  <a:srgbClr val="1F80E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population</a:t>
            </a:r>
            <a:r>
              <a:rPr lang="en-US" sz="3600" b="0" i="0" dirty="0">
                <a:solidFill>
                  <a:srgbClr val="0D405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point estimates and interval estimates.</a:t>
            </a:r>
          </a:p>
          <a:p>
            <a:pPr marL="0" indent="0" algn="just">
              <a:buNone/>
            </a:pPr>
            <a:endParaRPr lang="en-US" sz="3600" b="0" i="0" dirty="0">
              <a:solidFill>
                <a:srgbClr val="0D405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31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C16D8-83E0-35B4-9694-4A64937D9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D40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4400" b="1" i="0" dirty="0">
                <a:solidFill>
                  <a:srgbClr val="0D405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oint </a:t>
            </a:r>
            <a:r>
              <a:rPr lang="en-US" b="1" dirty="0">
                <a:solidFill>
                  <a:srgbClr val="0D40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4400" b="1" i="0" dirty="0">
                <a:solidFill>
                  <a:srgbClr val="0D405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stimate</a:t>
            </a:r>
            <a:r>
              <a:rPr lang="en-US" sz="4400" b="0" i="0" dirty="0">
                <a:solidFill>
                  <a:srgbClr val="0D405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3E4C6-DC91-6B83-4A35-1E9C923D0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0" i="0" dirty="0">
                <a:solidFill>
                  <a:srgbClr val="0D405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 </a:t>
            </a:r>
            <a:r>
              <a:rPr lang="en-US" sz="3600" b="1" i="0" dirty="0">
                <a:solidFill>
                  <a:srgbClr val="0D405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point estimate</a:t>
            </a:r>
            <a:r>
              <a:rPr lang="en-US" sz="3600" b="0" i="0" dirty="0">
                <a:solidFill>
                  <a:srgbClr val="0D405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is a single value estimate of a</a:t>
            </a:r>
            <a:r>
              <a:rPr lang="en-US" sz="3600" dirty="0">
                <a:solidFill>
                  <a:srgbClr val="1F80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u="none" strike="noStrike" dirty="0">
                <a:solidFill>
                  <a:srgbClr val="1F80E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parameter</a:t>
            </a:r>
            <a:r>
              <a:rPr lang="en-US" sz="3600" b="0" i="0" dirty="0">
                <a:solidFill>
                  <a:srgbClr val="0D405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For instance, a sample mean is a point estimate of a population mean.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37351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56943-E101-5B72-0B3D-3CD77928D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D40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400" b="1" i="0" dirty="0">
                <a:solidFill>
                  <a:srgbClr val="0D405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nterval </a:t>
            </a:r>
            <a:r>
              <a:rPr lang="en-US" b="1" dirty="0">
                <a:solidFill>
                  <a:srgbClr val="0D40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4400" b="1" i="0" dirty="0">
                <a:solidFill>
                  <a:srgbClr val="0D405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stimate</a:t>
            </a:r>
            <a:r>
              <a:rPr lang="en-US" sz="4400" b="0" i="0" dirty="0">
                <a:solidFill>
                  <a:srgbClr val="0D405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625EF-3AF9-5358-7CC3-C9CA3B1F3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0" i="0" dirty="0">
                <a:solidFill>
                  <a:srgbClr val="0D405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 </a:t>
            </a:r>
            <a:r>
              <a:rPr lang="en-US" sz="3600" b="1" i="0" dirty="0">
                <a:solidFill>
                  <a:srgbClr val="0D405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interval estimate</a:t>
            </a:r>
            <a:r>
              <a:rPr lang="en-US" sz="3600" b="0" i="0" dirty="0">
                <a:solidFill>
                  <a:srgbClr val="0D405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gives you a range of values where the parameter is expected to lie. A </a:t>
            </a:r>
            <a:r>
              <a:rPr lang="en-US" sz="3600" b="0" i="0" u="none" strike="noStrike" dirty="0">
                <a:solidFill>
                  <a:srgbClr val="1F80E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confidence interval</a:t>
            </a:r>
            <a:r>
              <a:rPr lang="en-US" sz="3600" b="0" i="0" dirty="0">
                <a:solidFill>
                  <a:srgbClr val="0D405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is the most common type of interval estimate.</a:t>
            </a:r>
          </a:p>
          <a:p>
            <a:pPr marL="0" indent="0" algn="just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00168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51</TotalTime>
  <Words>89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Tw Cen MT</vt:lpstr>
      <vt:lpstr>Tw Cen MT Condensed</vt:lpstr>
      <vt:lpstr>Wingdings 3</vt:lpstr>
      <vt:lpstr>Integral</vt:lpstr>
      <vt:lpstr>Types of Estimates</vt:lpstr>
      <vt:lpstr>Types of Estimates</vt:lpstr>
      <vt:lpstr>Point Estimate </vt:lpstr>
      <vt:lpstr>Interval Estimate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Ananya Priya</dc:creator>
  <cp:lastModifiedBy>Ananya Priya</cp:lastModifiedBy>
  <cp:revision>3</cp:revision>
  <dcterms:created xsi:type="dcterms:W3CDTF">2023-03-30T10:13:51Z</dcterms:created>
  <dcterms:modified xsi:type="dcterms:W3CDTF">2023-03-30T12:15:12Z</dcterms:modified>
</cp:coreProperties>
</file>