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6" r:id="rId6"/>
    <p:sldId id="259" r:id="rId7"/>
    <p:sldId id="260" r:id="rId8"/>
    <p:sldId id="261" r:id="rId9"/>
    <p:sldId id="262"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25DA42-5B43-4806-9F4C-E71ED0A9B243}" type="datetimeFigureOut">
              <a:rPr lang="en-US" smtClean="0"/>
              <a:t>1/3/2023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42C05ED-6FA3-4CDE-991F-6B3AFA5CECB0}"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2281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25DA42-5B43-4806-9F4C-E71ED0A9B243}"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C05ED-6FA3-4CDE-991F-6B3AFA5CECB0}"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1401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25DA42-5B43-4806-9F4C-E71ED0A9B243}"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C05ED-6FA3-4CDE-991F-6B3AFA5CECB0}"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5458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25DA42-5B43-4806-9F4C-E71ED0A9B243}"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C05ED-6FA3-4CDE-991F-6B3AFA5CECB0}"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172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25DA42-5B43-4806-9F4C-E71ED0A9B243}"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C05ED-6FA3-4CDE-991F-6B3AFA5CECB0}"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329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25DA42-5B43-4806-9F4C-E71ED0A9B243}" type="datetimeFigureOut">
              <a:rPr lang="en-US" smtClean="0"/>
              <a:t>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C05ED-6FA3-4CDE-991F-6B3AFA5CECB0}"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472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25DA42-5B43-4806-9F4C-E71ED0A9B243}" type="datetimeFigureOut">
              <a:rPr lang="en-US" smtClean="0"/>
              <a:t>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2C05ED-6FA3-4CDE-991F-6B3AFA5CECB0}"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390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25DA42-5B43-4806-9F4C-E71ED0A9B243}" type="datetimeFigureOut">
              <a:rPr lang="en-US" smtClean="0"/>
              <a:t>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2C05ED-6FA3-4CDE-991F-6B3AFA5CECB0}"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173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25DA42-5B43-4806-9F4C-E71ED0A9B243}" type="datetimeFigureOut">
              <a:rPr lang="en-US" smtClean="0"/>
              <a:t>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2C05ED-6FA3-4CDE-991F-6B3AFA5CECB0}" type="slidenum">
              <a:rPr lang="en-US" smtClean="0"/>
              <a:t>‹#›</a:t>
            </a:fld>
            <a:endParaRPr lang="en-US"/>
          </a:p>
        </p:txBody>
      </p:sp>
    </p:spTree>
    <p:extLst>
      <p:ext uri="{BB962C8B-B14F-4D97-AF65-F5344CB8AC3E}">
        <p14:creationId xmlns:p14="http://schemas.microsoft.com/office/powerpoint/2010/main" val="1065422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25DA42-5B43-4806-9F4C-E71ED0A9B243}" type="datetimeFigureOut">
              <a:rPr lang="en-US" smtClean="0"/>
              <a:t>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C05ED-6FA3-4CDE-991F-6B3AFA5CECB0}"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442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225DA42-5B43-4806-9F4C-E71ED0A9B243}" type="datetimeFigureOut">
              <a:rPr lang="en-US" smtClean="0"/>
              <a:t>1/3/2023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42C05ED-6FA3-4CDE-991F-6B3AFA5CECB0}"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320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225DA42-5B43-4806-9F4C-E71ED0A9B243}" type="datetimeFigureOut">
              <a:rPr lang="en-US" smtClean="0"/>
              <a:t>1/3/2023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42C05ED-6FA3-4CDE-991F-6B3AFA5CECB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247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8BFD1-01CA-18EE-4FEA-13A6C135C496}"/>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6ED4FA6-A712-F060-9CF2-5F4FA012528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91170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86CE7-7206-F9FC-0B5D-753513BA5522}"/>
              </a:ext>
            </a:extLst>
          </p:cNvPr>
          <p:cNvSpPr>
            <a:spLocks noGrp="1"/>
          </p:cNvSpPr>
          <p:nvPr>
            <p:ph type="ctrTitle"/>
          </p:nvPr>
        </p:nvSpPr>
        <p:spPr/>
        <p:txBody>
          <a:bodyPr/>
          <a:lstStyle/>
          <a:p>
            <a:pPr algn="ctr"/>
            <a:r>
              <a:rPr lang="en-US" b="1" dirty="0"/>
              <a:t>Thank  you</a:t>
            </a:r>
          </a:p>
        </p:txBody>
      </p:sp>
    </p:spTree>
    <p:extLst>
      <p:ext uri="{BB962C8B-B14F-4D97-AF65-F5344CB8AC3E}">
        <p14:creationId xmlns:p14="http://schemas.microsoft.com/office/powerpoint/2010/main" val="366440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73D-E3C1-AB37-4FDD-C738AA221293}"/>
              </a:ext>
            </a:extLst>
          </p:cNvPr>
          <p:cNvSpPr>
            <a:spLocks noGrp="1"/>
          </p:cNvSpPr>
          <p:nvPr>
            <p:ph type="ctrTitle"/>
          </p:nvPr>
        </p:nvSpPr>
        <p:spPr/>
        <p:txBody>
          <a:bodyPr>
            <a:normAutofit/>
          </a:bodyPr>
          <a:lstStyle/>
          <a:p>
            <a:r>
              <a:rPr lang="en-US" sz="4400" b="1" dirty="0">
                <a:latin typeface="Aharoni" panose="02010803020104030203" pitchFamily="2" charset="-79"/>
                <a:cs typeface="Aharoni" panose="02010803020104030203" pitchFamily="2" charset="-79"/>
              </a:rPr>
              <a:t>Introduction to Statistics</a:t>
            </a:r>
          </a:p>
        </p:txBody>
      </p:sp>
    </p:spTree>
    <p:extLst>
      <p:ext uri="{BB962C8B-B14F-4D97-AF65-F5344CB8AC3E}">
        <p14:creationId xmlns:p14="http://schemas.microsoft.com/office/powerpoint/2010/main" val="199929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5945-0F2A-78D2-C844-A0AA06276ED3}"/>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Statistics Definition:</a:t>
            </a:r>
          </a:p>
        </p:txBody>
      </p:sp>
      <p:sp>
        <p:nvSpPr>
          <p:cNvPr id="3" name="Content Placeholder 2">
            <a:extLst>
              <a:ext uri="{FF2B5EF4-FFF2-40B4-BE49-F238E27FC236}">
                <a16:creationId xmlns:a16="http://schemas.microsoft.com/office/drawing/2014/main" id="{3488FC1B-987B-8362-5741-A4ED7B16F0FD}"/>
              </a:ext>
            </a:extLst>
          </p:cNvPr>
          <p:cNvSpPr>
            <a:spLocks noGrp="1"/>
          </p:cNvSpPr>
          <p:nvPr>
            <p:ph idx="1"/>
          </p:nvPr>
        </p:nvSpPr>
        <p:spPr/>
        <p:txBody>
          <a:bodyPr/>
          <a:lstStyle/>
          <a:p>
            <a:pPr marL="0" indent="0" algn="just">
              <a:buNone/>
            </a:pPr>
            <a:r>
              <a:rPr lang="en-US" dirty="0"/>
              <a:t>Statistics is a branch that deals with every aspect of the data. Statistical knowledge helps to choose the proper method of collecting the data and employ those samples in the correct analysis process in order to effectively produce the results. In short, statistics is a crucial process which helps to make the decision based on the data.</a:t>
            </a:r>
          </a:p>
        </p:txBody>
      </p:sp>
    </p:spTree>
    <p:extLst>
      <p:ext uri="{BB962C8B-B14F-4D97-AF65-F5344CB8AC3E}">
        <p14:creationId xmlns:p14="http://schemas.microsoft.com/office/powerpoint/2010/main" val="519154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0608A-EBC3-8D16-2B83-4BE78F998542}"/>
              </a:ext>
            </a:extLst>
          </p:cNvPr>
          <p:cNvSpPr>
            <a:spLocks noGrp="1"/>
          </p:cNvSpPr>
          <p:nvPr>
            <p:ph idx="1"/>
          </p:nvPr>
        </p:nvSpPr>
        <p:spPr/>
        <p:txBody>
          <a:bodyPr/>
          <a:lstStyle/>
          <a:p>
            <a:pPr marL="0" indent="0" algn="just">
              <a:buNone/>
            </a:pPr>
            <a:r>
              <a:rPr lang="en-US" dirty="0"/>
              <a:t>The word 'Statistics' is used in both its singular as well as its plural senses.</a:t>
            </a:r>
          </a:p>
          <a:p>
            <a:pPr marL="0" indent="0" algn="just">
              <a:buNone/>
            </a:pPr>
            <a:endParaRPr lang="en-US" dirty="0"/>
          </a:p>
          <a:p>
            <a:pPr marL="0" indent="0" algn="just">
              <a:buNone/>
            </a:pPr>
            <a:r>
              <a:rPr lang="en-US" dirty="0"/>
              <a:t>In the </a:t>
            </a:r>
            <a:r>
              <a:rPr lang="en-US" b="1" dirty="0"/>
              <a:t>singular sense</a:t>
            </a:r>
            <a:r>
              <a:rPr lang="en-US" dirty="0"/>
              <a:t>, statistics may be defined as the science of collection, presentation, analysis and interpretation of numerical data.</a:t>
            </a:r>
          </a:p>
          <a:p>
            <a:pPr marL="0" indent="0" algn="just">
              <a:buNone/>
            </a:pPr>
            <a:r>
              <a:rPr lang="en-US" dirty="0"/>
              <a:t>In the </a:t>
            </a:r>
            <a:r>
              <a:rPr lang="en-US" b="1" dirty="0"/>
              <a:t>plural sense</a:t>
            </a:r>
            <a:r>
              <a:rPr lang="en-US" dirty="0"/>
              <a:t>, statistics means numerical facts or observation collected with a definite purpose.</a:t>
            </a:r>
          </a:p>
        </p:txBody>
      </p:sp>
    </p:spTree>
    <p:extLst>
      <p:ext uri="{BB962C8B-B14F-4D97-AF65-F5344CB8AC3E}">
        <p14:creationId xmlns:p14="http://schemas.microsoft.com/office/powerpoint/2010/main" val="2842209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4397F-4995-F153-37E2-0720C7D3F293}"/>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Types of Statistics</a:t>
            </a:r>
          </a:p>
        </p:txBody>
      </p:sp>
      <p:sp>
        <p:nvSpPr>
          <p:cNvPr id="3" name="Content Placeholder 2">
            <a:extLst>
              <a:ext uri="{FF2B5EF4-FFF2-40B4-BE49-F238E27FC236}">
                <a16:creationId xmlns:a16="http://schemas.microsoft.com/office/drawing/2014/main" id="{8142D6B0-CD17-4121-AF5E-F12C7FB84F74}"/>
              </a:ext>
            </a:extLst>
          </p:cNvPr>
          <p:cNvSpPr>
            <a:spLocks noGrp="1"/>
          </p:cNvSpPr>
          <p:nvPr>
            <p:ph idx="1"/>
          </p:nvPr>
        </p:nvSpPr>
        <p:spPr/>
        <p:txBody>
          <a:bodyPr>
            <a:normAutofit/>
          </a:bodyPr>
          <a:lstStyle/>
          <a:p>
            <a:pPr marL="0" indent="0" algn="just">
              <a:buNone/>
            </a:pPr>
            <a:r>
              <a:rPr lang="en-US" dirty="0"/>
              <a:t>The two main branches of statistics are:</a:t>
            </a:r>
          </a:p>
          <a:p>
            <a:pPr marL="0" indent="0" algn="just">
              <a:buNone/>
            </a:pPr>
            <a:endParaRPr lang="en-US" dirty="0"/>
          </a:p>
          <a:p>
            <a:pPr algn="just"/>
            <a:r>
              <a:rPr lang="en-US" b="1" dirty="0"/>
              <a:t>Descriptive Statistics</a:t>
            </a:r>
          </a:p>
          <a:p>
            <a:pPr algn="just"/>
            <a:r>
              <a:rPr lang="en-US" b="1" dirty="0"/>
              <a:t>Inferential Statistics</a:t>
            </a:r>
          </a:p>
        </p:txBody>
      </p:sp>
    </p:spTree>
    <p:extLst>
      <p:ext uri="{BB962C8B-B14F-4D97-AF65-F5344CB8AC3E}">
        <p14:creationId xmlns:p14="http://schemas.microsoft.com/office/powerpoint/2010/main" val="1686619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44D53B-F04E-5780-DA88-1B3F56A0D745}"/>
              </a:ext>
            </a:extLst>
          </p:cNvPr>
          <p:cNvSpPr>
            <a:spLocks noGrp="1"/>
          </p:cNvSpPr>
          <p:nvPr>
            <p:ph idx="1"/>
          </p:nvPr>
        </p:nvSpPr>
        <p:spPr/>
        <p:txBody>
          <a:bodyPr/>
          <a:lstStyle/>
          <a:p>
            <a:pPr marL="0" indent="0" algn="just">
              <a:buNone/>
            </a:pPr>
            <a:r>
              <a:rPr lang="en-US" b="1" dirty="0"/>
              <a:t>Descriptive Statistics </a:t>
            </a:r>
            <a:r>
              <a:rPr lang="en-US" dirty="0"/>
              <a:t>– Through graphs or tables, or numerical calculations, descriptive statistics uses the data to provide descriptions of the population.</a:t>
            </a:r>
          </a:p>
          <a:p>
            <a:pPr marL="0" indent="0" algn="just">
              <a:buNone/>
            </a:pPr>
            <a:endParaRPr lang="en-US" dirty="0"/>
          </a:p>
          <a:p>
            <a:pPr marL="0" indent="0" algn="just">
              <a:buNone/>
            </a:pPr>
            <a:r>
              <a:rPr lang="en-US" b="1" dirty="0"/>
              <a:t>Inferential Statistics </a:t>
            </a:r>
            <a:r>
              <a:rPr lang="en-US" dirty="0"/>
              <a:t>– Based on the data sample taken from the population, inferential statistics makes the predictions and inferences.</a:t>
            </a:r>
          </a:p>
          <a:p>
            <a:pPr marL="0" indent="0" algn="just">
              <a:buNone/>
            </a:pPr>
            <a:endParaRPr lang="en-US" dirty="0"/>
          </a:p>
          <a:p>
            <a:pPr marL="0" indent="0" algn="just">
              <a:buNone/>
            </a:pPr>
            <a:r>
              <a:rPr lang="en-US" dirty="0"/>
              <a:t>Both types of statistics are equally employed in the field of statistical analysis.</a:t>
            </a:r>
          </a:p>
          <a:p>
            <a:pPr marL="0" indent="0">
              <a:buNone/>
            </a:pPr>
            <a:endParaRPr lang="en-US" dirty="0"/>
          </a:p>
        </p:txBody>
      </p:sp>
    </p:spTree>
    <p:extLst>
      <p:ext uri="{BB962C8B-B14F-4D97-AF65-F5344CB8AC3E}">
        <p14:creationId xmlns:p14="http://schemas.microsoft.com/office/powerpoint/2010/main" val="4206773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3878E-418B-3F80-CB76-DC0E6F84D58A}"/>
              </a:ext>
            </a:extLst>
          </p:cNvPr>
          <p:cNvSpPr>
            <a:spLocks noGrp="1"/>
          </p:cNvSpPr>
          <p:nvPr>
            <p:ph type="title"/>
          </p:nvPr>
        </p:nvSpPr>
        <p:spPr/>
        <p:txBody>
          <a:bodyPr/>
          <a:lstStyle/>
          <a:p>
            <a:r>
              <a:rPr lang="en-US" b="1" dirty="0">
                <a:latin typeface="Aharoni" panose="02010803020104030203" pitchFamily="2" charset="-79"/>
                <a:cs typeface="Aharoni" panose="02010803020104030203" pitchFamily="2" charset="-79"/>
              </a:rPr>
              <a:t>Characteristics of Statistics</a:t>
            </a:r>
          </a:p>
        </p:txBody>
      </p:sp>
      <p:sp>
        <p:nvSpPr>
          <p:cNvPr id="3" name="Content Placeholder 2">
            <a:extLst>
              <a:ext uri="{FF2B5EF4-FFF2-40B4-BE49-F238E27FC236}">
                <a16:creationId xmlns:a16="http://schemas.microsoft.com/office/drawing/2014/main" id="{58D82506-1874-595B-DBAA-1AD7D2728F0B}"/>
              </a:ext>
            </a:extLst>
          </p:cNvPr>
          <p:cNvSpPr>
            <a:spLocks noGrp="1"/>
          </p:cNvSpPr>
          <p:nvPr>
            <p:ph idx="1"/>
          </p:nvPr>
        </p:nvSpPr>
        <p:spPr/>
        <p:txBody>
          <a:bodyPr/>
          <a:lstStyle/>
          <a:p>
            <a:pPr marL="0" indent="0">
              <a:buNone/>
            </a:pPr>
            <a:r>
              <a:rPr lang="en-US" dirty="0"/>
              <a:t>The important characteristics of Statistics are as follows:</a:t>
            </a:r>
          </a:p>
          <a:p>
            <a:r>
              <a:rPr lang="en-US" dirty="0"/>
              <a:t>Statistics are numerically expressed.</a:t>
            </a:r>
          </a:p>
          <a:p>
            <a:r>
              <a:rPr lang="en-US" dirty="0"/>
              <a:t>It has an aggregate of facts.</a:t>
            </a:r>
          </a:p>
          <a:p>
            <a:r>
              <a:rPr lang="en-US" dirty="0"/>
              <a:t>Data are collected in systematic order.</a:t>
            </a:r>
          </a:p>
          <a:p>
            <a:r>
              <a:rPr lang="en-US" dirty="0"/>
              <a:t>It should be comparable to each other.</a:t>
            </a:r>
          </a:p>
          <a:p>
            <a:r>
              <a:rPr lang="en-US" dirty="0"/>
              <a:t>Data are collected for a planned purpose.</a:t>
            </a:r>
          </a:p>
        </p:txBody>
      </p:sp>
    </p:spTree>
    <p:extLst>
      <p:ext uri="{BB962C8B-B14F-4D97-AF65-F5344CB8AC3E}">
        <p14:creationId xmlns:p14="http://schemas.microsoft.com/office/powerpoint/2010/main" val="2290411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8ADC-4AA8-54C6-7C1F-B520A99193AE}"/>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Importance of Statistics</a:t>
            </a:r>
          </a:p>
        </p:txBody>
      </p:sp>
      <p:sp>
        <p:nvSpPr>
          <p:cNvPr id="3" name="Content Placeholder 2">
            <a:extLst>
              <a:ext uri="{FF2B5EF4-FFF2-40B4-BE49-F238E27FC236}">
                <a16:creationId xmlns:a16="http://schemas.microsoft.com/office/drawing/2014/main" id="{115B7F1F-9763-E530-ED33-4EE129206C6D}"/>
              </a:ext>
            </a:extLst>
          </p:cNvPr>
          <p:cNvSpPr>
            <a:spLocks noGrp="1"/>
          </p:cNvSpPr>
          <p:nvPr>
            <p:ph idx="1"/>
          </p:nvPr>
        </p:nvSpPr>
        <p:spPr/>
        <p:txBody>
          <a:bodyPr>
            <a:normAutofit fontScale="92500" lnSpcReduction="10000"/>
          </a:bodyPr>
          <a:lstStyle/>
          <a:p>
            <a:pPr algn="just"/>
            <a:r>
              <a:rPr lang="en-US" dirty="0"/>
              <a:t>Statistics helps in gathering information about the appropriate quantitative data.</a:t>
            </a:r>
          </a:p>
          <a:p>
            <a:pPr algn="just"/>
            <a:r>
              <a:rPr lang="en-US" dirty="0"/>
              <a:t>It depicts the complex data in graphical form, tabular form and in diagrammatic representation to understand it easily.</a:t>
            </a:r>
          </a:p>
          <a:p>
            <a:pPr algn="just"/>
            <a:r>
              <a:rPr lang="en-US" dirty="0"/>
              <a:t>It provides the exact description and a better understanding.</a:t>
            </a:r>
          </a:p>
          <a:p>
            <a:pPr algn="just"/>
            <a:r>
              <a:rPr lang="en-US" dirty="0"/>
              <a:t>It helps in designing the effective and proper planning of the statistical inquiry in any field.</a:t>
            </a:r>
          </a:p>
          <a:p>
            <a:pPr algn="just"/>
            <a:r>
              <a:rPr lang="en-US" dirty="0"/>
              <a:t>It gives valid inferences with the reliability measures about the population parameters from the sample data.</a:t>
            </a:r>
          </a:p>
          <a:p>
            <a:pPr algn="just"/>
            <a:r>
              <a:rPr lang="en-US" dirty="0"/>
              <a:t>It helps to understand the variability pattern through the quantitative observations</a:t>
            </a:r>
          </a:p>
        </p:txBody>
      </p:sp>
    </p:spTree>
    <p:extLst>
      <p:ext uri="{BB962C8B-B14F-4D97-AF65-F5344CB8AC3E}">
        <p14:creationId xmlns:p14="http://schemas.microsoft.com/office/powerpoint/2010/main" val="1849525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21163-7605-258B-F6C1-A413737686B8}"/>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Limitations of Statistics</a:t>
            </a:r>
          </a:p>
        </p:txBody>
      </p:sp>
      <p:sp>
        <p:nvSpPr>
          <p:cNvPr id="3" name="Content Placeholder 2">
            <a:extLst>
              <a:ext uri="{FF2B5EF4-FFF2-40B4-BE49-F238E27FC236}">
                <a16:creationId xmlns:a16="http://schemas.microsoft.com/office/drawing/2014/main" id="{AC7D15E2-7426-7D2F-2EEE-02AA6BA92966}"/>
              </a:ext>
            </a:extLst>
          </p:cNvPr>
          <p:cNvSpPr>
            <a:spLocks noGrp="1"/>
          </p:cNvSpPr>
          <p:nvPr>
            <p:ph idx="1"/>
          </p:nvPr>
        </p:nvSpPr>
        <p:spPr/>
        <p:txBody>
          <a:bodyPr/>
          <a:lstStyle/>
          <a:p>
            <a:pPr marL="0" indent="0">
              <a:buNone/>
            </a:pPr>
            <a:r>
              <a:rPr lang="en-US" dirty="0"/>
              <a:t>Some of the limitations of statistics are as follows:</a:t>
            </a:r>
          </a:p>
          <a:p>
            <a:r>
              <a:rPr lang="en-US" dirty="0"/>
              <a:t>Statistics Suits to the Study of Quantitative Data Only</a:t>
            </a:r>
          </a:p>
          <a:p>
            <a:r>
              <a:rPr lang="en-US" dirty="0"/>
              <a:t>Statistical Results are not Exact</a:t>
            </a:r>
          </a:p>
          <a:p>
            <a:r>
              <a:rPr lang="en-US" dirty="0"/>
              <a:t>Statistics Deals with Aggregates Only</a:t>
            </a:r>
          </a:p>
          <a:p>
            <a:r>
              <a:rPr lang="en-US" dirty="0"/>
              <a:t>Statistics is Useful for Experts Only</a:t>
            </a:r>
          </a:p>
          <a:p>
            <a:r>
              <a:rPr lang="en-US" dirty="0"/>
              <a:t>Statistics does not Provide Solutions to the Problems</a:t>
            </a:r>
          </a:p>
        </p:txBody>
      </p:sp>
    </p:spTree>
    <p:extLst>
      <p:ext uri="{BB962C8B-B14F-4D97-AF65-F5344CB8AC3E}">
        <p14:creationId xmlns:p14="http://schemas.microsoft.com/office/powerpoint/2010/main" val="37003210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383</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Aharoni</vt:lpstr>
      <vt:lpstr>Arial</vt:lpstr>
      <vt:lpstr>Gill Sans MT</vt:lpstr>
      <vt:lpstr>Gallery</vt:lpstr>
      <vt:lpstr>PowerPoint Presentation</vt:lpstr>
      <vt:lpstr>Introduction to Statistics</vt:lpstr>
      <vt:lpstr>Statistics Definition:</vt:lpstr>
      <vt:lpstr>PowerPoint Presentation</vt:lpstr>
      <vt:lpstr>Types of Statistics</vt:lpstr>
      <vt:lpstr>PowerPoint Presentation</vt:lpstr>
      <vt:lpstr>Characteristics of Statistics</vt:lpstr>
      <vt:lpstr>Importance of Statistics</vt:lpstr>
      <vt:lpstr>Limitations of Statistics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Ananya Priya</dc:creator>
  <cp:lastModifiedBy>Ananya Priya</cp:lastModifiedBy>
  <cp:revision>1</cp:revision>
  <dcterms:created xsi:type="dcterms:W3CDTF">2023-01-03T05:14:54Z</dcterms:created>
  <dcterms:modified xsi:type="dcterms:W3CDTF">2023-01-03T05:15:30Z</dcterms:modified>
</cp:coreProperties>
</file>