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1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14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0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22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99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05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1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2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3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3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5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3BE8FC7-7BE8-45CF-A15B-833912E1027A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9CC14E0-1050-463C-96AD-28B996D98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0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45212-A3C8-3ABD-93E9-B2C156C70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Monopoly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E443A-415F-9928-8C1F-E1FAD0253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0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97F0-19C2-3F39-748D-10197391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Monopoly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C39AD-8EE4-A0FE-3340-0D5B7F595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Monopoly is one of the extreme imperfect markets amongst Monopoly, Monopolistic Competition and Oligopoly as it lacks several characteristics of perfect competition and it exists where a single firm rules the industry.</a:t>
            </a:r>
          </a:p>
          <a:p>
            <a:pPr marL="0" indent="0" algn="just">
              <a:buNone/>
            </a:pPr>
            <a:r>
              <a:rPr lang="en-US" dirty="0"/>
              <a:t>The word Monopoly is a combination of two words in which “mono” implies “single” and “poly” means “seller”. Therefore, the market controlled by a sole trader is said to a Monopoly market.</a:t>
            </a:r>
          </a:p>
        </p:txBody>
      </p:sp>
    </p:spTree>
    <p:extLst>
      <p:ext uri="{BB962C8B-B14F-4D97-AF65-F5344CB8AC3E}">
        <p14:creationId xmlns:p14="http://schemas.microsoft.com/office/powerpoint/2010/main" val="412030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73AFA-2D7B-4066-DA7C-A526C4D4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of Monopoly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4C686-3A05-8E69-48F8-897574D64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are some of the characteristics of Monopoly: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19D7E6-A3E2-6723-E5B4-8DCE126FD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240" y="2368615"/>
            <a:ext cx="3566344" cy="3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1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7923-04FD-1FBB-ED1D-5EECD410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of Monopoly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2A92-1D2A-721C-350B-70FDB4715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Sole Firm/ Trader - Monopoly market is solely captured by an individual seller or firm of a particular commodity having no competitors in the market, the whole output of such commodity depends upon that firm or trader; thus they form industry with a Monopoly.</a:t>
            </a:r>
          </a:p>
          <a:p>
            <a:pPr algn="just"/>
            <a:r>
              <a:rPr lang="en-US" dirty="0"/>
              <a:t>Cost determiner - As the Monopolist is the sole king of that industry, he also determines the cost of the commodity produced, and there is no one in the market as a competitor who can challenge his price and the value decided by him becomes the final price of that product to sell in the market.</a:t>
            </a:r>
          </a:p>
          <a:p>
            <a:pPr algn="just"/>
            <a:r>
              <a:rPr lang="en-US" dirty="0"/>
              <a:t>Price Bias - As the monopolist is a sole trader of that commodity in the whole market, he may be biased amidst customers, i.e., can charge more from rich and low from poor customers.</a:t>
            </a:r>
          </a:p>
          <a:p>
            <a:pPr algn="just"/>
            <a:r>
              <a:rPr lang="en-US" dirty="0"/>
              <a:t>Optimum Production - Production in the Monopoly market should be in optimum scale as supply rise may bring fall in the price of the product.</a:t>
            </a:r>
          </a:p>
        </p:txBody>
      </p:sp>
    </p:spTree>
    <p:extLst>
      <p:ext uri="{BB962C8B-B14F-4D97-AF65-F5344CB8AC3E}">
        <p14:creationId xmlns:p14="http://schemas.microsoft.com/office/powerpoint/2010/main" val="118838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133E-0ADA-2F6B-39C3-5E2BD8A9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of Monopoly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7770F-22C2-D048-4219-7D090D95D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No substitute products - The monopoly firm or trader captures an entire market of the product as they have the patent of that product; thus, no substitute products can be produced and sold in the market by other firms.</a:t>
            </a:r>
          </a:p>
          <a:p>
            <a:pPr algn="just"/>
            <a:r>
              <a:rPr lang="en-US" dirty="0"/>
              <a:t>Entry constraints - Entering in the Monopoly market is restricted for the firms as the monopolist has captured the market with his </a:t>
            </a:r>
            <a:r>
              <a:rPr lang="en-US" dirty="0" err="1"/>
              <a:t>specialities</a:t>
            </a:r>
            <a:r>
              <a:rPr lang="en-US" dirty="0"/>
              <a:t>, hence other firms cannot compete with them, and for the Monopoly firm it is obligatory to have a patent for surviving in the market.</a:t>
            </a:r>
          </a:p>
          <a:p>
            <a:pPr algn="just"/>
            <a:r>
              <a:rPr lang="en-US" dirty="0"/>
              <a:t>Stability of production elements - All the elements of the production are not always movable, which becomes one of the essential components behind the monopolist command on such resources.</a:t>
            </a:r>
          </a:p>
          <a:p>
            <a:pPr marL="0" indent="0" algn="just">
              <a:buNone/>
            </a:pPr>
            <a:r>
              <a:rPr lang="en-US" dirty="0"/>
              <a:t>   No one can copy such factors or combination for the production, and hence chances of deposing monopolist become negligible.</a:t>
            </a:r>
          </a:p>
          <a:p>
            <a:pPr algn="just"/>
            <a:r>
              <a:rPr lang="en-US" dirty="0"/>
              <a:t>Precise Knowledge and profit maximization - The monopolist learns perfectly about the market conditions to avoid the uncertainties of the future, and their main aim is to maximize the profits of the firm.</a:t>
            </a:r>
          </a:p>
        </p:txBody>
      </p:sp>
    </p:spTree>
    <p:extLst>
      <p:ext uri="{BB962C8B-B14F-4D97-AF65-F5344CB8AC3E}">
        <p14:creationId xmlns:p14="http://schemas.microsoft.com/office/powerpoint/2010/main" val="1470088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450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Monopoly</vt:lpstr>
      <vt:lpstr>Monopoly</vt:lpstr>
      <vt:lpstr>Characteristics of Monopoly</vt:lpstr>
      <vt:lpstr>Characteristics of Monopoly</vt:lpstr>
      <vt:lpstr>Characteristics of Monopoly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</dc:title>
  <dc:creator>Ananya Priya</dc:creator>
  <cp:lastModifiedBy>Ananya Priya</cp:lastModifiedBy>
  <cp:revision>1</cp:revision>
  <dcterms:created xsi:type="dcterms:W3CDTF">2023-08-19T09:57:25Z</dcterms:created>
  <dcterms:modified xsi:type="dcterms:W3CDTF">2023-08-19T09:57:39Z</dcterms:modified>
</cp:coreProperties>
</file>