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BE2ADB1-E6CC-4DCF-81FA-98858B441FD4}" type="datetimeFigureOut">
              <a:rPr lang="en-US" smtClean="0"/>
              <a:t>11/18/2024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AC60627-0E37-458D-B8F0-042C53787B4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E2ADB1-E6CC-4DCF-81FA-98858B441FD4}"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C60627-0E37-458D-B8F0-042C53787B4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E2ADB1-E6CC-4DCF-81FA-98858B441FD4}"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C60627-0E37-458D-B8F0-042C53787B4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E2ADB1-E6CC-4DCF-81FA-98858B441FD4}"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C60627-0E37-458D-B8F0-042C53787B41}"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E2ADB1-E6CC-4DCF-81FA-98858B441FD4}" type="datetimeFigureOut">
              <a:rPr lang="en-US" smtClean="0"/>
              <a:t>11/18/2024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AC60627-0E37-458D-B8F0-042C53787B41}"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BE2ADB1-E6CC-4DCF-81FA-98858B441FD4}" type="datetimeFigureOut">
              <a:rPr lang="en-US" smtClean="0"/>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AC60627-0E37-458D-B8F0-042C53787B41}"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BE2ADB1-E6CC-4DCF-81FA-98858B441FD4}" type="datetimeFigureOut">
              <a:rPr lang="en-US" smtClean="0"/>
              <a:t>11/18/2024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AC60627-0E37-458D-B8F0-042C53787B4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BE2ADB1-E6CC-4DCF-81FA-98858B441FD4}" type="datetimeFigureOut">
              <a:rPr lang="en-US" smtClean="0"/>
              <a:t>11/18/2024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AC60627-0E37-458D-B8F0-042C53787B41}"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BE2ADB1-E6CC-4DCF-81FA-98858B441FD4}" type="datetimeFigureOut">
              <a:rPr lang="en-US" smtClean="0"/>
              <a:t>11/18/2024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AC60627-0E37-458D-B8F0-042C53787B4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BE2ADB1-E6CC-4DCF-81FA-98858B441FD4}" type="datetimeFigureOut">
              <a:rPr lang="en-US" smtClean="0"/>
              <a:t>11/18/2024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AC60627-0E37-458D-B8F0-042C53787B41}"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BE2ADB1-E6CC-4DCF-81FA-98858B441FD4}" type="datetimeFigureOut">
              <a:rPr lang="en-US" smtClean="0"/>
              <a:t>11/18/2024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AC60627-0E37-458D-B8F0-042C53787B41}"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BE2ADB1-E6CC-4DCF-81FA-98858B441FD4}" type="datetimeFigureOut">
              <a:rPr lang="en-US" smtClean="0"/>
              <a:t>11/18/2024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AC60627-0E37-458D-B8F0-042C53787B4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Planning</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dirty="0" smtClean="0"/>
              <a:t>Planning is the process of setting goals, defining actions to achieve those goals, and organizing the resources and efforts needed to carry out those actions. It involves anticipating future needs and circumstances, making decisions about the best course of action, and preparing for potential challenges or opportunities.</a:t>
            </a:r>
          </a:p>
          <a:p>
            <a:pPr algn="just">
              <a:buNone/>
            </a:pPr>
            <a:r>
              <a:rPr lang="en-US" dirty="0" smtClean="0"/>
              <a:t>A plan is a predetermined course of action. It is a blue print for goal achievement. Simply stated, it is setting goals and deciding how to achieve them. Planning is deciding in advance what to do, how to do it, when to do it and who is to do it. </a:t>
            </a:r>
            <a:endParaRPr lang="en-US" dirty="0"/>
          </a:p>
        </p:txBody>
      </p:sp>
      <p:sp>
        <p:nvSpPr>
          <p:cNvPr id="2" name="Title 1"/>
          <p:cNvSpPr>
            <a:spLocks noGrp="1"/>
          </p:cNvSpPr>
          <p:nvPr>
            <p:ph type="title"/>
          </p:nvPr>
        </p:nvSpPr>
        <p:spPr/>
        <p:txBody>
          <a:bodyPr/>
          <a:lstStyle/>
          <a:p>
            <a:r>
              <a:rPr lang="en-US" b="1" dirty="0" smtClean="0"/>
              <a:t>Planning</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pPr>
              <a:buNone/>
            </a:pPr>
            <a:r>
              <a:rPr lang="en-US" dirty="0" smtClean="0"/>
              <a:t>It bridges the gap from where we are to where we want to go Planning has a number of characteristics:</a:t>
            </a:r>
          </a:p>
          <a:p>
            <a:pPr algn="just"/>
            <a:r>
              <a:rPr lang="en-US" dirty="0" smtClean="0"/>
              <a:t>Planning is goal-oriented: All plans arise from objectives. Objectives provide the basic guidelines for planning activities. Planning has no meaning unless it contributes in some positive manner to the achievement of predetermined goals.</a:t>
            </a:r>
          </a:p>
          <a:p>
            <a:pPr algn="just"/>
            <a:r>
              <a:rPr lang="en-US" dirty="0" smtClean="0"/>
              <a:t>Planning is a primary function: Planning is the foundation of management. It is a parent exercise in management process. It is a preface to business activities.</a:t>
            </a:r>
          </a:p>
          <a:p>
            <a:pPr algn="just"/>
            <a:r>
              <a:rPr lang="en-US" dirty="0" smtClean="0"/>
              <a:t>Planning is all-pervasive: Planning is a function of all managers. It is needed and practiced at all managerial levels. Planning is inherent in everything a manager does.</a:t>
            </a:r>
          </a:p>
          <a:p>
            <a:pPr algn="just"/>
            <a:r>
              <a:rPr lang="en-US" dirty="0" smtClean="0"/>
              <a:t>Planning is a mental exercise: Planning is a mental process involving imagination, foresight and sound judgment. Planning compels managers to abandon guesswork and wishful thinking. It makes them think in a logical and systematic manner.</a:t>
            </a:r>
          </a:p>
          <a:p>
            <a:pPr algn="just"/>
            <a:r>
              <a:rPr lang="en-US" dirty="0" smtClean="0"/>
              <a:t>Planning is a continuous process: Planning is continuous. It is a never-ending activity. It is an ongoing process of adjustment to change. There is always need for a new plan to be drawn on the basis of new demands and changes in the circumstances.</a:t>
            </a:r>
          </a:p>
        </p:txBody>
      </p:sp>
      <p:sp>
        <p:nvSpPr>
          <p:cNvPr id="2" name="Title 1"/>
          <p:cNvSpPr>
            <a:spLocks noGrp="1"/>
          </p:cNvSpPr>
          <p:nvPr>
            <p:ph type="title"/>
          </p:nvPr>
        </p:nvSpPr>
        <p:spPr/>
        <p:txBody>
          <a:bodyPr>
            <a:normAutofit fontScale="90000"/>
          </a:bodyPr>
          <a:lstStyle/>
          <a:p>
            <a:r>
              <a:rPr lang="en-US" b="1" dirty="0" smtClean="0"/>
              <a:t>Planning has a number of characteristics:</a:t>
            </a:r>
            <a:endParaRPr lang="en-US"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gn="just"/>
            <a:r>
              <a:rPr lang="en-US" dirty="0" smtClean="0"/>
              <a:t>Planning involves choice: Planning essentially involves choice among various alternative courses of action. If there is one way of doing something, there is no need for planning. The need for planning arises only when alternatives are available.</a:t>
            </a:r>
          </a:p>
          <a:p>
            <a:pPr algn="just"/>
            <a:r>
              <a:rPr lang="en-US" dirty="0" smtClean="0"/>
              <a:t>Planning is forward looking: Planning means looking ahead and preparing for the future. It means peeping into the future, analyzing it and preparing for it. Managers plan today with a view to flourish tomorrow. Without planning, business becomes random in nature and decisions would become meaningless, ad hoc choices.</a:t>
            </a:r>
          </a:p>
          <a:p>
            <a:pPr algn="just"/>
            <a:r>
              <a:rPr lang="en-US" dirty="0" smtClean="0"/>
              <a:t>Planning is flexible: Planning is based on a forecast of future events. Since future is uncertain, plans should be reasonably flexible. When market conditions change, planners have to make necessary changes in the existing plans.</a:t>
            </a:r>
          </a:p>
          <a:p>
            <a:pPr algn="just"/>
            <a:r>
              <a:rPr lang="en-US" dirty="0" smtClean="0"/>
              <a:t>Planning is an integrated process: Plans are structured in a logical way wherein every lower-level plan serves as a means to accomplish higher level plans. They are highly interdependent and mutually supportive.</a:t>
            </a:r>
          </a:p>
          <a:p>
            <a:pPr algn="just"/>
            <a:r>
              <a:rPr lang="en-US" dirty="0" smtClean="0"/>
              <a:t>Planning includes efficiency and effectiveness dimensions: Plans aim at deploying resources economically and efficiently. They also try to accomplish what has been actually targeted. The effectiveness of plans is usually dependent on how much it can contribute to the predetermined objectives.</a:t>
            </a:r>
          </a:p>
          <a:p>
            <a:pPr algn="just"/>
            <a:endParaRPr lang="en-US" dirty="0"/>
          </a:p>
        </p:txBody>
      </p:sp>
      <p:sp>
        <p:nvSpPr>
          <p:cNvPr id="2" name="Title 1"/>
          <p:cNvSpPr>
            <a:spLocks noGrp="1"/>
          </p:cNvSpPr>
          <p:nvPr>
            <p:ph type="title"/>
          </p:nvPr>
        </p:nvSpPr>
        <p:spPr/>
        <p:txBody>
          <a:bodyPr>
            <a:normAutofit fontScale="90000"/>
          </a:bodyPr>
          <a:lstStyle/>
          <a:p>
            <a:r>
              <a:rPr lang="en-US" b="1" dirty="0" smtClean="0"/>
              <a:t>Planning has a number of characteristics:</a:t>
            </a:r>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TotalTime>
  <Words>554</Words>
  <Application>Microsoft Office PowerPoint</Application>
  <PresentationFormat>On-screen Show (4:3)</PresentationFormat>
  <Paragraphs>17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Concourse</vt:lpstr>
      <vt:lpstr>Planning</vt:lpstr>
      <vt:lpstr>Planning</vt:lpstr>
      <vt:lpstr>Planning has a number of characteristics:</vt:lpstr>
      <vt:lpstr>Planning has a number of characteristics: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Planning</dc:title>
  <dc:creator>Hp</dc:creator>
  <cp:lastModifiedBy>Hp</cp:lastModifiedBy>
  <cp:revision>2</cp:revision>
  <dcterms:created xsi:type="dcterms:W3CDTF">2024-11-18T13:36:25Z</dcterms:created>
  <dcterms:modified xsi:type="dcterms:W3CDTF">2024-11-18T13:39:01Z</dcterms:modified>
</cp:coreProperties>
</file>