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5" Type="http://schemas.openxmlformats.org/officeDocument/2006/relationships/slide" Target="slides/slide4.xml" /><Relationship Id="rId10"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E4B49-AD59-5320-6959-EA9B0DE8CE9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DDEC5E6-0DC7-629F-6590-0D89F7209D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296997E-D0FC-DD99-5FB9-892C32466084}"/>
              </a:ext>
            </a:extLst>
          </p:cNvPr>
          <p:cNvSpPr>
            <a:spLocks noGrp="1"/>
          </p:cNvSpPr>
          <p:nvPr>
            <p:ph type="dt" sz="half" idx="10"/>
          </p:nvPr>
        </p:nvSpPr>
        <p:spPr/>
        <p:txBody>
          <a:bodyPr/>
          <a:lstStyle/>
          <a:p>
            <a:fld id="{24DEF9CD-F558-7F40-9573-15C76000F875}" type="datetimeFigureOut">
              <a:rPr lang="en-US" smtClean="0"/>
              <a:t>1/31/2023</a:t>
            </a:fld>
            <a:endParaRPr lang="en-US"/>
          </a:p>
        </p:txBody>
      </p:sp>
      <p:sp>
        <p:nvSpPr>
          <p:cNvPr id="5" name="Footer Placeholder 4">
            <a:extLst>
              <a:ext uri="{FF2B5EF4-FFF2-40B4-BE49-F238E27FC236}">
                <a16:creationId xmlns:a16="http://schemas.microsoft.com/office/drawing/2014/main" id="{B64BB0DE-E371-3053-625A-D93DD41B4D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0FE981-6595-A43E-56BF-39DEA356C184}"/>
              </a:ext>
            </a:extLst>
          </p:cNvPr>
          <p:cNvSpPr>
            <a:spLocks noGrp="1"/>
          </p:cNvSpPr>
          <p:nvPr>
            <p:ph type="sldNum" sz="quarter" idx="12"/>
          </p:nvPr>
        </p:nvSpPr>
        <p:spPr/>
        <p:txBody>
          <a:bodyPr/>
          <a:lstStyle/>
          <a:p>
            <a:fld id="{DC035198-4DDB-1348-B9D6-5BC84CD08DAC}" type="slidenum">
              <a:rPr lang="en-US" smtClean="0"/>
              <a:t>‹#›</a:t>
            </a:fld>
            <a:endParaRPr lang="en-US"/>
          </a:p>
        </p:txBody>
      </p:sp>
    </p:spTree>
    <p:extLst>
      <p:ext uri="{BB962C8B-B14F-4D97-AF65-F5344CB8AC3E}">
        <p14:creationId xmlns:p14="http://schemas.microsoft.com/office/powerpoint/2010/main" val="1974820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AA49C-E82D-44D0-D498-0D99FD29C5F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E797C7F-2C93-2CAD-8505-C38FAC438EC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F8F36E-FC87-FA84-AEA0-1136BC795F6F}"/>
              </a:ext>
            </a:extLst>
          </p:cNvPr>
          <p:cNvSpPr>
            <a:spLocks noGrp="1"/>
          </p:cNvSpPr>
          <p:nvPr>
            <p:ph type="dt" sz="half" idx="10"/>
          </p:nvPr>
        </p:nvSpPr>
        <p:spPr/>
        <p:txBody>
          <a:bodyPr/>
          <a:lstStyle/>
          <a:p>
            <a:fld id="{24DEF9CD-F558-7F40-9573-15C76000F875}" type="datetimeFigureOut">
              <a:rPr lang="en-US" smtClean="0"/>
              <a:t>1/31/2023</a:t>
            </a:fld>
            <a:endParaRPr lang="en-US"/>
          </a:p>
        </p:txBody>
      </p:sp>
      <p:sp>
        <p:nvSpPr>
          <p:cNvPr id="5" name="Footer Placeholder 4">
            <a:extLst>
              <a:ext uri="{FF2B5EF4-FFF2-40B4-BE49-F238E27FC236}">
                <a16:creationId xmlns:a16="http://schemas.microsoft.com/office/drawing/2014/main" id="{0A91A5E9-A889-FEFA-281C-D878256DFA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460CAE-31F3-6958-CE03-E376DCB7B853}"/>
              </a:ext>
            </a:extLst>
          </p:cNvPr>
          <p:cNvSpPr>
            <a:spLocks noGrp="1"/>
          </p:cNvSpPr>
          <p:nvPr>
            <p:ph type="sldNum" sz="quarter" idx="12"/>
          </p:nvPr>
        </p:nvSpPr>
        <p:spPr/>
        <p:txBody>
          <a:bodyPr/>
          <a:lstStyle/>
          <a:p>
            <a:fld id="{DC035198-4DDB-1348-B9D6-5BC84CD08DAC}" type="slidenum">
              <a:rPr lang="en-US" smtClean="0"/>
              <a:t>‹#›</a:t>
            </a:fld>
            <a:endParaRPr lang="en-US"/>
          </a:p>
        </p:txBody>
      </p:sp>
    </p:spTree>
    <p:extLst>
      <p:ext uri="{BB962C8B-B14F-4D97-AF65-F5344CB8AC3E}">
        <p14:creationId xmlns:p14="http://schemas.microsoft.com/office/powerpoint/2010/main" val="2566255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6428218-C9E0-FA82-3E00-A9462E4A220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F2A1F03-E800-2635-CED6-8A24029B15A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CD7CE4-218D-625F-9578-891644FCE272}"/>
              </a:ext>
            </a:extLst>
          </p:cNvPr>
          <p:cNvSpPr>
            <a:spLocks noGrp="1"/>
          </p:cNvSpPr>
          <p:nvPr>
            <p:ph type="dt" sz="half" idx="10"/>
          </p:nvPr>
        </p:nvSpPr>
        <p:spPr/>
        <p:txBody>
          <a:bodyPr/>
          <a:lstStyle/>
          <a:p>
            <a:fld id="{24DEF9CD-F558-7F40-9573-15C76000F875}" type="datetimeFigureOut">
              <a:rPr lang="en-US" smtClean="0"/>
              <a:t>1/31/2023</a:t>
            </a:fld>
            <a:endParaRPr lang="en-US"/>
          </a:p>
        </p:txBody>
      </p:sp>
      <p:sp>
        <p:nvSpPr>
          <p:cNvPr id="5" name="Footer Placeholder 4">
            <a:extLst>
              <a:ext uri="{FF2B5EF4-FFF2-40B4-BE49-F238E27FC236}">
                <a16:creationId xmlns:a16="http://schemas.microsoft.com/office/drawing/2014/main" id="{19F79448-4BD9-4640-167B-ED1E87A439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340328-34FD-DF36-71F9-C8C23DF1AF99}"/>
              </a:ext>
            </a:extLst>
          </p:cNvPr>
          <p:cNvSpPr>
            <a:spLocks noGrp="1"/>
          </p:cNvSpPr>
          <p:nvPr>
            <p:ph type="sldNum" sz="quarter" idx="12"/>
          </p:nvPr>
        </p:nvSpPr>
        <p:spPr/>
        <p:txBody>
          <a:bodyPr/>
          <a:lstStyle/>
          <a:p>
            <a:fld id="{DC035198-4DDB-1348-B9D6-5BC84CD08DAC}" type="slidenum">
              <a:rPr lang="en-US" smtClean="0"/>
              <a:t>‹#›</a:t>
            </a:fld>
            <a:endParaRPr lang="en-US"/>
          </a:p>
        </p:txBody>
      </p:sp>
    </p:spTree>
    <p:extLst>
      <p:ext uri="{BB962C8B-B14F-4D97-AF65-F5344CB8AC3E}">
        <p14:creationId xmlns:p14="http://schemas.microsoft.com/office/powerpoint/2010/main" val="3010837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E7DEE-B930-AFE2-5C23-77F7F7E8971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BC1DC61-92A5-EEB9-6DDD-85A60B61ABE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0B6CA1-E2D1-D645-DAFA-520B2C2B830B}"/>
              </a:ext>
            </a:extLst>
          </p:cNvPr>
          <p:cNvSpPr>
            <a:spLocks noGrp="1"/>
          </p:cNvSpPr>
          <p:nvPr>
            <p:ph type="dt" sz="half" idx="10"/>
          </p:nvPr>
        </p:nvSpPr>
        <p:spPr/>
        <p:txBody>
          <a:bodyPr/>
          <a:lstStyle/>
          <a:p>
            <a:fld id="{24DEF9CD-F558-7F40-9573-15C76000F875}" type="datetimeFigureOut">
              <a:rPr lang="en-US" smtClean="0"/>
              <a:t>1/31/2023</a:t>
            </a:fld>
            <a:endParaRPr lang="en-US"/>
          </a:p>
        </p:txBody>
      </p:sp>
      <p:sp>
        <p:nvSpPr>
          <p:cNvPr id="5" name="Footer Placeholder 4">
            <a:extLst>
              <a:ext uri="{FF2B5EF4-FFF2-40B4-BE49-F238E27FC236}">
                <a16:creationId xmlns:a16="http://schemas.microsoft.com/office/drawing/2014/main" id="{763BC52B-B0F1-EFE3-B34B-79662CBF72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D944A3-7DA9-408F-9C16-F8CDA0F1FF72}"/>
              </a:ext>
            </a:extLst>
          </p:cNvPr>
          <p:cNvSpPr>
            <a:spLocks noGrp="1"/>
          </p:cNvSpPr>
          <p:nvPr>
            <p:ph type="sldNum" sz="quarter" idx="12"/>
          </p:nvPr>
        </p:nvSpPr>
        <p:spPr/>
        <p:txBody>
          <a:bodyPr/>
          <a:lstStyle/>
          <a:p>
            <a:fld id="{DC035198-4DDB-1348-B9D6-5BC84CD08DAC}" type="slidenum">
              <a:rPr lang="en-US" smtClean="0"/>
              <a:t>‹#›</a:t>
            </a:fld>
            <a:endParaRPr lang="en-US"/>
          </a:p>
        </p:txBody>
      </p:sp>
    </p:spTree>
    <p:extLst>
      <p:ext uri="{BB962C8B-B14F-4D97-AF65-F5344CB8AC3E}">
        <p14:creationId xmlns:p14="http://schemas.microsoft.com/office/powerpoint/2010/main" val="590807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251DE-05FF-1A26-E7E9-4C6F171C31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8B29C58-1638-5FB5-B905-8339AA6D48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4C73D03-4E6D-C42E-9822-BFD2AC2FB249}"/>
              </a:ext>
            </a:extLst>
          </p:cNvPr>
          <p:cNvSpPr>
            <a:spLocks noGrp="1"/>
          </p:cNvSpPr>
          <p:nvPr>
            <p:ph type="dt" sz="half" idx="10"/>
          </p:nvPr>
        </p:nvSpPr>
        <p:spPr/>
        <p:txBody>
          <a:bodyPr/>
          <a:lstStyle/>
          <a:p>
            <a:fld id="{24DEF9CD-F558-7F40-9573-15C76000F875}" type="datetimeFigureOut">
              <a:rPr lang="en-US" smtClean="0"/>
              <a:t>1/31/2023</a:t>
            </a:fld>
            <a:endParaRPr lang="en-US"/>
          </a:p>
        </p:txBody>
      </p:sp>
      <p:sp>
        <p:nvSpPr>
          <p:cNvPr id="5" name="Footer Placeholder 4">
            <a:extLst>
              <a:ext uri="{FF2B5EF4-FFF2-40B4-BE49-F238E27FC236}">
                <a16:creationId xmlns:a16="http://schemas.microsoft.com/office/drawing/2014/main" id="{9E61E4AF-72E7-C859-9A49-9F17CC8640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D61D0E-174D-D3C0-D43E-98C5FF2B1B02}"/>
              </a:ext>
            </a:extLst>
          </p:cNvPr>
          <p:cNvSpPr>
            <a:spLocks noGrp="1"/>
          </p:cNvSpPr>
          <p:nvPr>
            <p:ph type="sldNum" sz="quarter" idx="12"/>
          </p:nvPr>
        </p:nvSpPr>
        <p:spPr/>
        <p:txBody>
          <a:bodyPr/>
          <a:lstStyle/>
          <a:p>
            <a:fld id="{DC035198-4DDB-1348-B9D6-5BC84CD08DAC}" type="slidenum">
              <a:rPr lang="en-US" smtClean="0"/>
              <a:t>‹#›</a:t>
            </a:fld>
            <a:endParaRPr lang="en-US"/>
          </a:p>
        </p:txBody>
      </p:sp>
    </p:spTree>
    <p:extLst>
      <p:ext uri="{BB962C8B-B14F-4D97-AF65-F5344CB8AC3E}">
        <p14:creationId xmlns:p14="http://schemas.microsoft.com/office/powerpoint/2010/main" val="1978408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E5C0C-DF4E-F6B1-057E-05E8746A0B2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61142AE-7DB0-BAD6-FBFF-648E4714359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C8AE197-A3B7-C4E8-5D5E-E3C771A63BB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7028526-964F-9E3D-2F1A-6EC69CA5BA6F}"/>
              </a:ext>
            </a:extLst>
          </p:cNvPr>
          <p:cNvSpPr>
            <a:spLocks noGrp="1"/>
          </p:cNvSpPr>
          <p:nvPr>
            <p:ph type="dt" sz="half" idx="10"/>
          </p:nvPr>
        </p:nvSpPr>
        <p:spPr/>
        <p:txBody>
          <a:bodyPr/>
          <a:lstStyle/>
          <a:p>
            <a:fld id="{24DEF9CD-F558-7F40-9573-15C76000F875}" type="datetimeFigureOut">
              <a:rPr lang="en-US" smtClean="0"/>
              <a:t>1/31/2023</a:t>
            </a:fld>
            <a:endParaRPr lang="en-US"/>
          </a:p>
        </p:txBody>
      </p:sp>
      <p:sp>
        <p:nvSpPr>
          <p:cNvPr id="6" name="Footer Placeholder 5">
            <a:extLst>
              <a:ext uri="{FF2B5EF4-FFF2-40B4-BE49-F238E27FC236}">
                <a16:creationId xmlns:a16="http://schemas.microsoft.com/office/drawing/2014/main" id="{A21583BE-367E-E98A-1728-A6F8E3F2D0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6796A4-AB10-D6AB-1B08-A5A2E4076F7E}"/>
              </a:ext>
            </a:extLst>
          </p:cNvPr>
          <p:cNvSpPr>
            <a:spLocks noGrp="1"/>
          </p:cNvSpPr>
          <p:nvPr>
            <p:ph type="sldNum" sz="quarter" idx="12"/>
          </p:nvPr>
        </p:nvSpPr>
        <p:spPr/>
        <p:txBody>
          <a:bodyPr/>
          <a:lstStyle/>
          <a:p>
            <a:fld id="{DC035198-4DDB-1348-B9D6-5BC84CD08DAC}" type="slidenum">
              <a:rPr lang="en-US" smtClean="0"/>
              <a:t>‹#›</a:t>
            </a:fld>
            <a:endParaRPr lang="en-US"/>
          </a:p>
        </p:txBody>
      </p:sp>
    </p:spTree>
    <p:extLst>
      <p:ext uri="{BB962C8B-B14F-4D97-AF65-F5344CB8AC3E}">
        <p14:creationId xmlns:p14="http://schemas.microsoft.com/office/powerpoint/2010/main" val="4211226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490FE-067B-69E9-7D3B-A9F5820E8C2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4DA921A-F60B-423F-531D-10E730685F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FE5249E-2C02-2F23-2253-ACA39C41A81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B5D1D9F-C4C6-6FA8-4682-531E6910EE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3C4C161-F3B7-57F0-86A3-008013D737B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B0C42AA-F5F5-289C-EF5B-8F28F2C78DFB}"/>
              </a:ext>
            </a:extLst>
          </p:cNvPr>
          <p:cNvSpPr>
            <a:spLocks noGrp="1"/>
          </p:cNvSpPr>
          <p:nvPr>
            <p:ph type="dt" sz="half" idx="10"/>
          </p:nvPr>
        </p:nvSpPr>
        <p:spPr/>
        <p:txBody>
          <a:bodyPr/>
          <a:lstStyle/>
          <a:p>
            <a:fld id="{24DEF9CD-F558-7F40-9573-15C76000F875}" type="datetimeFigureOut">
              <a:rPr lang="en-US" smtClean="0"/>
              <a:t>1/31/2023</a:t>
            </a:fld>
            <a:endParaRPr lang="en-US"/>
          </a:p>
        </p:txBody>
      </p:sp>
      <p:sp>
        <p:nvSpPr>
          <p:cNvPr id="8" name="Footer Placeholder 7">
            <a:extLst>
              <a:ext uri="{FF2B5EF4-FFF2-40B4-BE49-F238E27FC236}">
                <a16:creationId xmlns:a16="http://schemas.microsoft.com/office/drawing/2014/main" id="{33A1D85F-E940-D44E-46E2-6E3737A3B0B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9541A1F-0A7F-A3E5-AAE0-B16F51D771EF}"/>
              </a:ext>
            </a:extLst>
          </p:cNvPr>
          <p:cNvSpPr>
            <a:spLocks noGrp="1"/>
          </p:cNvSpPr>
          <p:nvPr>
            <p:ph type="sldNum" sz="quarter" idx="12"/>
          </p:nvPr>
        </p:nvSpPr>
        <p:spPr/>
        <p:txBody>
          <a:bodyPr/>
          <a:lstStyle/>
          <a:p>
            <a:fld id="{DC035198-4DDB-1348-B9D6-5BC84CD08DAC}" type="slidenum">
              <a:rPr lang="en-US" smtClean="0"/>
              <a:t>‹#›</a:t>
            </a:fld>
            <a:endParaRPr lang="en-US"/>
          </a:p>
        </p:txBody>
      </p:sp>
    </p:spTree>
    <p:extLst>
      <p:ext uri="{BB962C8B-B14F-4D97-AF65-F5344CB8AC3E}">
        <p14:creationId xmlns:p14="http://schemas.microsoft.com/office/powerpoint/2010/main" val="2290452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F882D-3416-00F5-23ED-BD8738C4194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9C869BB-3053-0B9F-ABF5-A0596131F2FB}"/>
              </a:ext>
            </a:extLst>
          </p:cNvPr>
          <p:cNvSpPr>
            <a:spLocks noGrp="1"/>
          </p:cNvSpPr>
          <p:nvPr>
            <p:ph type="dt" sz="half" idx="10"/>
          </p:nvPr>
        </p:nvSpPr>
        <p:spPr/>
        <p:txBody>
          <a:bodyPr/>
          <a:lstStyle/>
          <a:p>
            <a:fld id="{24DEF9CD-F558-7F40-9573-15C76000F875}" type="datetimeFigureOut">
              <a:rPr lang="en-US" smtClean="0"/>
              <a:t>1/31/2023</a:t>
            </a:fld>
            <a:endParaRPr lang="en-US"/>
          </a:p>
        </p:txBody>
      </p:sp>
      <p:sp>
        <p:nvSpPr>
          <p:cNvPr id="4" name="Footer Placeholder 3">
            <a:extLst>
              <a:ext uri="{FF2B5EF4-FFF2-40B4-BE49-F238E27FC236}">
                <a16:creationId xmlns:a16="http://schemas.microsoft.com/office/drawing/2014/main" id="{62A226BF-14D4-C53D-6F04-B1711634419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4CB9AC5-3511-8F07-E6FA-F2B587AA2235}"/>
              </a:ext>
            </a:extLst>
          </p:cNvPr>
          <p:cNvSpPr>
            <a:spLocks noGrp="1"/>
          </p:cNvSpPr>
          <p:nvPr>
            <p:ph type="sldNum" sz="quarter" idx="12"/>
          </p:nvPr>
        </p:nvSpPr>
        <p:spPr/>
        <p:txBody>
          <a:bodyPr/>
          <a:lstStyle/>
          <a:p>
            <a:fld id="{DC035198-4DDB-1348-B9D6-5BC84CD08DAC}" type="slidenum">
              <a:rPr lang="en-US" smtClean="0"/>
              <a:t>‹#›</a:t>
            </a:fld>
            <a:endParaRPr lang="en-US"/>
          </a:p>
        </p:txBody>
      </p:sp>
    </p:spTree>
    <p:extLst>
      <p:ext uri="{BB962C8B-B14F-4D97-AF65-F5344CB8AC3E}">
        <p14:creationId xmlns:p14="http://schemas.microsoft.com/office/powerpoint/2010/main" val="2193952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CE7099A-AC1D-A1C0-E025-8E611316FB6D}"/>
              </a:ext>
            </a:extLst>
          </p:cNvPr>
          <p:cNvSpPr>
            <a:spLocks noGrp="1"/>
          </p:cNvSpPr>
          <p:nvPr>
            <p:ph type="dt" sz="half" idx="10"/>
          </p:nvPr>
        </p:nvSpPr>
        <p:spPr/>
        <p:txBody>
          <a:bodyPr/>
          <a:lstStyle/>
          <a:p>
            <a:fld id="{24DEF9CD-F558-7F40-9573-15C76000F875}" type="datetimeFigureOut">
              <a:rPr lang="en-US" smtClean="0"/>
              <a:t>1/31/2023</a:t>
            </a:fld>
            <a:endParaRPr lang="en-US"/>
          </a:p>
        </p:txBody>
      </p:sp>
      <p:sp>
        <p:nvSpPr>
          <p:cNvPr id="3" name="Footer Placeholder 2">
            <a:extLst>
              <a:ext uri="{FF2B5EF4-FFF2-40B4-BE49-F238E27FC236}">
                <a16:creationId xmlns:a16="http://schemas.microsoft.com/office/drawing/2014/main" id="{7FF7D4A2-F8C9-B3D1-1C4C-9D847D0BCD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04470D4-1CB3-1B5E-9855-DF895923A4B8}"/>
              </a:ext>
            </a:extLst>
          </p:cNvPr>
          <p:cNvSpPr>
            <a:spLocks noGrp="1"/>
          </p:cNvSpPr>
          <p:nvPr>
            <p:ph type="sldNum" sz="quarter" idx="12"/>
          </p:nvPr>
        </p:nvSpPr>
        <p:spPr/>
        <p:txBody>
          <a:bodyPr/>
          <a:lstStyle/>
          <a:p>
            <a:fld id="{DC035198-4DDB-1348-B9D6-5BC84CD08DAC}" type="slidenum">
              <a:rPr lang="en-US" smtClean="0"/>
              <a:t>‹#›</a:t>
            </a:fld>
            <a:endParaRPr lang="en-US"/>
          </a:p>
        </p:txBody>
      </p:sp>
    </p:spTree>
    <p:extLst>
      <p:ext uri="{BB962C8B-B14F-4D97-AF65-F5344CB8AC3E}">
        <p14:creationId xmlns:p14="http://schemas.microsoft.com/office/powerpoint/2010/main" val="340677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3C318-57AD-6F71-7F4B-B8C1163F60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1867234-F951-8542-32D4-6BEA3CA2F40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B5D02A-B400-6572-9234-53E976C5B4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055F6AD-55E5-AE76-0DFA-A76C099036C4}"/>
              </a:ext>
            </a:extLst>
          </p:cNvPr>
          <p:cNvSpPr>
            <a:spLocks noGrp="1"/>
          </p:cNvSpPr>
          <p:nvPr>
            <p:ph type="dt" sz="half" idx="10"/>
          </p:nvPr>
        </p:nvSpPr>
        <p:spPr/>
        <p:txBody>
          <a:bodyPr/>
          <a:lstStyle/>
          <a:p>
            <a:fld id="{24DEF9CD-F558-7F40-9573-15C76000F875}" type="datetimeFigureOut">
              <a:rPr lang="en-US" smtClean="0"/>
              <a:t>1/31/2023</a:t>
            </a:fld>
            <a:endParaRPr lang="en-US"/>
          </a:p>
        </p:txBody>
      </p:sp>
      <p:sp>
        <p:nvSpPr>
          <p:cNvPr id="6" name="Footer Placeholder 5">
            <a:extLst>
              <a:ext uri="{FF2B5EF4-FFF2-40B4-BE49-F238E27FC236}">
                <a16:creationId xmlns:a16="http://schemas.microsoft.com/office/drawing/2014/main" id="{BE36C4F6-839D-750A-AD08-1910305A8DD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4BD84C-752C-C795-C5E0-F8A93C2E9500}"/>
              </a:ext>
            </a:extLst>
          </p:cNvPr>
          <p:cNvSpPr>
            <a:spLocks noGrp="1"/>
          </p:cNvSpPr>
          <p:nvPr>
            <p:ph type="sldNum" sz="quarter" idx="12"/>
          </p:nvPr>
        </p:nvSpPr>
        <p:spPr/>
        <p:txBody>
          <a:bodyPr/>
          <a:lstStyle/>
          <a:p>
            <a:fld id="{DC035198-4DDB-1348-B9D6-5BC84CD08DAC}" type="slidenum">
              <a:rPr lang="en-US" smtClean="0"/>
              <a:t>‹#›</a:t>
            </a:fld>
            <a:endParaRPr lang="en-US"/>
          </a:p>
        </p:txBody>
      </p:sp>
    </p:spTree>
    <p:extLst>
      <p:ext uri="{BB962C8B-B14F-4D97-AF65-F5344CB8AC3E}">
        <p14:creationId xmlns:p14="http://schemas.microsoft.com/office/powerpoint/2010/main" val="916696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7E9ED-5795-E587-C8B3-44AF109626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D4F0012-00C2-B5B5-C0F6-D8412ABBFC4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CA1BB45-BBE6-761A-17CF-17EEF5B15B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DD75CBB-5625-BF4F-98E7-C55B154E5539}"/>
              </a:ext>
            </a:extLst>
          </p:cNvPr>
          <p:cNvSpPr>
            <a:spLocks noGrp="1"/>
          </p:cNvSpPr>
          <p:nvPr>
            <p:ph type="dt" sz="half" idx="10"/>
          </p:nvPr>
        </p:nvSpPr>
        <p:spPr/>
        <p:txBody>
          <a:bodyPr/>
          <a:lstStyle/>
          <a:p>
            <a:fld id="{24DEF9CD-F558-7F40-9573-15C76000F875}" type="datetimeFigureOut">
              <a:rPr lang="en-US" smtClean="0"/>
              <a:t>1/31/2023</a:t>
            </a:fld>
            <a:endParaRPr lang="en-US"/>
          </a:p>
        </p:txBody>
      </p:sp>
      <p:sp>
        <p:nvSpPr>
          <p:cNvPr id="6" name="Footer Placeholder 5">
            <a:extLst>
              <a:ext uri="{FF2B5EF4-FFF2-40B4-BE49-F238E27FC236}">
                <a16:creationId xmlns:a16="http://schemas.microsoft.com/office/drawing/2014/main" id="{7CEC2DE2-35C8-4071-2B58-8A540AB3A39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1F9413C-DD0A-BDED-9B2D-81C7479D2145}"/>
              </a:ext>
            </a:extLst>
          </p:cNvPr>
          <p:cNvSpPr>
            <a:spLocks noGrp="1"/>
          </p:cNvSpPr>
          <p:nvPr>
            <p:ph type="sldNum" sz="quarter" idx="12"/>
          </p:nvPr>
        </p:nvSpPr>
        <p:spPr/>
        <p:txBody>
          <a:bodyPr/>
          <a:lstStyle/>
          <a:p>
            <a:fld id="{DC035198-4DDB-1348-B9D6-5BC84CD08DAC}" type="slidenum">
              <a:rPr lang="en-US" smtClean="0"/>
              <a:t>‹#›</a:t>
            </a:fld>
            <a:endParaRPr lang="en-US"/>
          </a:p>
        </p:txBody>
      </p:sp>
    </p:spTree>
    <p:extLst>
      <p:ext uri="{BB962C8B-B14F-4D97-AF65-F5344CB8AC3E}">
        <p14:creationId xmlns:p14="http://schemas.microsoft.com/office/powerpoint/2010/main" val="2751265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4A6C1DB-DC4D-5DD1-5D07-E81158CA2D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F4CB5AC-40C5-3631-86F4-E58E7DD7A7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EE72FF-DD82-F17D-0FE9-09FB4789B7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DEF9CD-F558-7F40-9573-15C76000F875}" type="datetimeFigureOut">
              <a:rPr lang="en-US" smtClean="0"/>
              <a:t>1/31/2023</a:t>
            </a:fld>
            <a:endParaRPr lang="en-US"/>
          </a:p>
        </p:txBody>
      </p:sp>
      <p:sp>
        <p:nvSpPr>
          <p:cNvPr id="5" name="Footer Placeholder 4">
            <a:extLst>
              <a:ext uri="{FF2B5EF4-FFF2-40B4-BE49-F238E27FC236}">
                <a16:creationId xmlns:a16="http://schemas.microsoft.com/office/drawing/2014/main" id="{990A6223-BC78-4421-0BFF-86E1285B17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FB593DD-992F-3C5D-DDF4-BDCED02ACD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035198-4DDB-1348-B9D6-5BC84CD08DAC}" type="slidenum">
              <a:rPr lang="en-US" smtClean="0"/>
              <a:t>‹#›</a:t>
            </a:fld>
            <a:endParaRPr lang="en-US"/>
          </a:p>
        </p:txBody>
      </p:sp>
    </p:spTree>
    <p:extLst>
      <p:ext uri="{BB962C8B-B14F-4D97-AF65-F5344CB8AC3E}">
        <p14:creationId xmlns:p14="http://schemas.microsoft.com/office/powerpoint/2010/main" val="37356675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F7771-3434-3C8C-B3E9-342FA1EC23B6}"/>
              </a:ext>
            </a:extLst>
          </p:cNvPr>
          <p:cNvSpPr>
            <a:spLocks noGrp="1"/>
          </p:cNvSpPr>
          <p:nvPr>
            <p:ph type="ctrTitle"/>
          </p:nvPr>
        </p:nvSpPr>
        <p:spPr>
          <a:xfrm>
            <a:off x="1629146" y="670460"/>
            <a:ext cx="9038854" cy="1091604"/>
          </a:xfrm>
        </p:spPr>
        <p:txBody>
          <a:bodyPr>
            <a:normAutofit/>
          </a:bodyPr>
          <a:lstStyle/>
          <a:p>
            <a:r>
              <a:rPr lang="en-US" sz="3200" b="1" dirty="0">
                <a:solidFill>
                  <a:srgbClr val="FF0000"/>
                </a:solidFill>
                <a:latin typeface="Century Schoolbook"/>
                <a:cs typeface="Times New Roman"/>
              </a:rPr>
              <a:t>Socialistic</a:t>
            </a:r>
            <a:r>
              <a:rPr lang="en-US" sz="3200" b="1" i="0" dirty="0">
                <a:solidFill>
                  <a:srgbClr val="FF0000"/>
                </a:solidFill>
                <a:effectLst/>
                <a:latin typeface="Century Schoolbook"/>
                <a:cs typeface="Times New Roman"/>
              </a:rPr>
              <a:t> Economy (Socialism)</a:t>
            </a:r>
            <a:endParaRPr lang="en-US" sz="3200">
              <a:latin typeface="Century Schoolbook"/>
              <a:cs typeface="Times New Roman"/>
            </a:endParaRPr>
          </a:p>
        </p:txBody>
      </p:sp>
      <p:sp>
        <p:nvSpPr>
          <p:cNvPr id="3" name="Subtitle 2">
            <a:extLst>
              <a:ext uri="{FF2B5EF4-FFF2-40B4-BE49-F238E27FC236}">
                <a16:creationId xmlns:a16="http://schemas.microsoft.com/office/drawing/2014/main" id="{309A93F9-C38C-EA79-B3BC-40E66004BB6C}"/>
              </a:ext>
            </a:extLst>
          </p:cNvPr>
          <p:cNvSpPr>
            <a:spLocks noGrp="1"/>
          </p:cNvSpPr>
          <p:nvPr>
            <p:ph type="subTitle" idx="1"/>
          </p:nvPr>
        </p:nvSpPr>
        <p:spPr>
          <a:xfrm>
            <a:off x="1078675" y="2386199"/>
            <a:ext cx="9579429" cy="4318411"/>
          </a:xfrm>
        </p:spPr>
        <p:txBody>
          <a:bodyPr vert="horz" lIns="91440" tIns="45720" rIns="91440" bIns="45720" rtlCol="0" anchor="t">
            <a:normAutofit/>
          </a:bodyPr>
          <a:lstStyle/>
          <a:p>
            <a:pPr algn="just"/>
            <a:r>
              <a:rPr lang="en-US" sz="3200" b="0" i="0" dirty="0">
                <a:solidFill>
                  <a:srgbClr val="000000"/>
                </a:solidFill>
                <a:effectLst/>
                <a:latin typeface="Times New Roman"/>
                <a:cs typeface="Times New Roman"/>
              </a:rPr>
              <a:t>The </a:t>
            </a:r>
            <a:r>
              <a:rPr lang="en-US" sz="3200" b="1" i="0" dirty="0">
                <a:solidFill>
                  <a:srgbClr val="000000"/>
                </a:solidFill>
                <a:effectLst/>
                <a:latin typeface="Times New Roman"/>
                <a:cs typeface="Times New Roman"/>
              </a:rPr>
              <a:t>Father of Socialism</a:t>
            </a:r>
            <a:r>
              <a:rPr lang="en-US" sz="3200" b="0" i="0" dirty="0">
                <a:solidFill>
                  <a:srgbClr val="000000"/>
                </a:solidFill>
                <a:effectLst/>
                <a:latin typeface="Times New Roman"/>
                <a:cs typeface="Times New Roman"/>
              </a:rPr>
              <a:t> is Karl Marx. Socialism refers to a system of total planning, public ownership and state control on economic activities. Socialism is defined as a way of organizing a society in which major industries are owned and controlled by the government, A Socialistic economy is also known as ‘Planned Economy’ or ‘Command Economy’.</a:t>
            </a:r>
            <a:endParaRPr lang="en-US" sz="3200" b="0" i="0">
              <a:solidFill>
                <a:srgbClr val="333333"/>
              </a:solidFill>
              <a:effectLst/>
              <a:latin typeface="Times New Roman"/>
              <a:cs typeface="Times New Roman"/>
            </a:endParaRPr>
          </a:p>
          <a:p>
            <a:pPr algn="just"/>
            <a:br>
              <a:rPr lang="en-US" sz="3200"/>
            </a:br>
            <a:endParaRPr lang="en-US" sz="3200">
              <a:latin typeface="Times New Roman"/>
              <a:cs typeface="Times New Roman"/>
            </a:endParaRPr>
          </a:p>
        </p:txBody>
      </p:sp>
    </p:spTree>
    <p:extLst>
      <p:ext uri="{BB962C8B-B14F-4D97-AF65-F5344CB8AC3E}">
        <p14:creationId xmlns:p14="http://schemas.microsoft.com/office/powerpoint/2010/main" val="2058214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6056F2E8-5FE6-B784-76F6-9034AE2EC37F}"/>
              </a:ext>
            </a:extLst>
          </p:cNvPr>
          <p:cNvPicPr>
            <a:picLocks noGrp="1" noChangeAspect="1"/>
          </p:cNvPicPr>
          <p:nvPr>
            <p:ph idx="1"/>
          </p:nvPr>
        </p:nvPicPr>
        <p:blipFill>
          <a:blip r:embed="rId2"/>
          <a:stretch>
            <a:fillRect/>
          </a:stretch>
        </p:blipFill>
        <p:spPr>
          <a:xfrm>
            <a:off x="4867275" y="126073"/>
            <a:ext cx="2457450" cy="2695575"/>
          </a:xfrm>
          <a:prstGeom prst="rect">
            <a:avLst/>
          </a:prstGeom>
        </p:spPr>
      </p:pic>
      <p:sp>
        <p:nvSpPr>
          <p:cNvPr id="8" name="TextBox 7">
            <a:extLst>
              <a:ext uri="{FF2B5EF4-FFF2-40B4-BE49-F238E27FC236}">
                <a16:creationId xmlns:a16="http://schemas.microsoft.com/office/drawing/2014/main" id="{5A5EEF4F-CB8D-28FF-7722-0E66C054F161}"/>
              </a:ext>
            </a:extLst>
          </p:cNvPr>
          <p:cNvSpPr txBox="1"/>
          <p:nvPr/>
        </p:nvSpPr>
        <p:spPr>
          <a:xfrm>
            <a:off x="1830779" y="2909454"/>
            <a:ext cx="7759782" cy="3539430"/>
          </a:xfrm>
          <a:prstGeom prst="rect">
            <a:avLst/>
          </a:prstGeom>
          <a:noFill/>
        </p:spPr>
        <p:txBody>
          <a:bodyPr wrap="square" lIns="91440" tIns="45720" rIns="91440" bIns="45720" anchor="t">
            <a:spAutoFit/>
          </a:bodyPr>
          <a:lstStyle/>
          <a:p>
            <a:pPr algn="just"/>
            <a:r>
              <a:rPr lang="en-US" sz="2800" b="0" i="0" dirty="0">
                <a:solidFill>
                  <a:srgbClr val="000000"/>
                </a:solidFill>
                <a:effectLst/>
                <a:latin typeface="Times New Roman"/>
                <a:cs typeface="Times New Roman"/>
              </a:rPr>
              <a:t>In a socialistic economy, all the resources are owned and operated by the government. Public welfare is the main motive behind all economic activities. It aims at equality in the distribution of income and wealth and equal opportunity for all. Russia, China, Vietnam, Poland and Cuba are the examples of socialist economies. But, now there are no absolutely socialist economies.</a:t>
            </a:r>
            <a:endParaRPr lang="en-US" sz="2800">
              <a:latin typeface="Times New Roman"/>
              <a:cs typeface="Times New Roman"/>
            </a:endParaRPr>
          </a:p>
        </p:txBody>
      </p:sp>
    </p:spTree>
    <p:extLst>
      <p:ext uri="{BB962C8B-B14F-4D97-AF65-F5344CB8AC3E}">
        <p14:creationId xmlns:p14="http://schemas.microsoft.com/office/powerpoint/2010/main" val="7761015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72D55234-9869-3660-C995-276BF0072CCA}"/>
              </a:ext>
            </a:extLst>
          </p:cNvPr>
          <p:cNvPicPr>
            <a:picLocks noGrp="1" noChangeAspect="1"/>
          </p:cNvPicPr>
          <p:nvPr>
            <p:ph idx="1"/>
          </p:nvPr>
        </p:nvPicPr>
        <p:blipFill>
          <a:blip r:embed="rId2"/>
          <a:stretch>
            <a:fillRect/>
          </a:stretch>
        </p:blipFill>
        <p:spPr>
          <a:xfrm>
            <a:off x="2526879" y="0"/>
            <a:ext cx="8072609" cy="6382987"/>
          </a:xfrm>
          <a:prstGeom prst="rect">
            <a:avLst/>
          </a:prstGeom>
        </p:spPr>
      </p:pic>
    </p:spTree>
    <p:extLst>
      <p:ext uri="{BB962C8B-B14F-4D97-AF65-F5344CB8AC3E}">
        <p14:creationId xmlns:p14="http://schemas.microsoft.com/office/powerpoint/2010/main" val="3631367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D7F28-7167-D8A3-86E7-BBE4509C1E25}"/>
              </a:ext>
            </a:extLst>
          </p:cNvPr>
          <p:cNvSpPr>
            <a:spLocks noGrp="1"/>
          </p:cNvSpPr>
          <p:nvPr>
            <p:ph type="title"/>
          </p:nvPr>
        </p:nvSpPr>
        <p:spPr/>
        <p:txBody>
          <a:bodyPr>
            <a:normAutofit/>
          </a:bodyPr>
          <a:lstStyle/>
          <a:p>
            <a:r>
              <a:rPr lang="en-US" sz="4000" b="1" i="0">
                <a:solidFill>
                  <a:srgbClr val="00357C"/>
                </a:solidFill>
                <a:effectLst/>
                <a:latin typeface="Times New Roman" panose="02020603050405020304" pitchFamily="18" charset="0"/>
              </a:rPr>
              <a:t>Features of Socialism:</a:t>
            </a:r>
            <a:endParaRPr lang="en-US" sz="4000" b="0" i="0">
              <a:solidFill>
                <a:srgbClr val="282828"/>
              </a:solidFill>
              <a:effectLst/>
              <a:latin typeface="TundraWeb"/>
            </a:endParaRPr>
          </a:p>
        </p:txBody>
      </p:sp>
      <p:sp>
        <p:nvSpPr>
          <p:cNvPr id="3" name="Content Placeholder 2">
            <a:extLst>
              <a:ext uri="{FF2B5EF4-FFF2-40B4-BE49-F238E27FC236}">
                <a16:creationId xmlns:a16="http://schemas.microsoft.com/office/drawing/2014/main" id="{B982187C-FE01-8962-F4AE-A1BE482BA515}"/>
              </a:ext>
            </a:extLst>
          </p:cNvPr>
          <p:cNvSpPr>
            <a:spLocks noGrp="1"/>
          </p:cNvSpPr>
          <p:nvPr>
            <p:ph idx="1"/>
          </p:nvPr>
        </p:nvSpPr>
        <p:spPr/>
        <p:txBody>
          <a:bodyPr vert="horz" lIns="91440" tIns="45720" rIns="91440" bIns="45720" rtlCol="0" anchor="t">
            <a:normAutofit/>
          </a:bodyPr>
          <a:lstStyle/>
          <a:p>
            <a:pPr algn="just"/>
            <a:r>
              <a:rPr lang="en-US" sz="2400" b="1" dirty="0">
                <a:solidFill>
                  <a:srgbClr val="000000"/>
                </a:solidFill>
                <a:latin typeface="Times New Roman"/>
                <a:cs typeface="Times New Roman"/>
              </a:rPr>
              <a:t> </a:t>
            </a:r>
            <a:r>
              <a:rPr lang="en-US" sz="2400" b="1" i="0" dirty="0">
                <a:solidFill>
                  <a:srgbClr val="000000"/>
                </a:solidFill>
                <a:effectLst/>
                <a:latin typeface="Times New Roman"/>
                <a:cs typeface="Times New Roman"/>
              </a:rPr>
              <a:t>Public Ownership of Means of Production: </a:t>
            </a:r>
            <a:r>
              <a:rPr lang="en-US" sz="2400" b="0" i="0" dirty="0">
                <a:solidFill>
                  <a:srgbClr val="000000"/>
                </a:solidFill>
                <a:effectLst/>
                <a:latin typeface="Times New Roman"/>
                <a:cs typeface="Times New Roman"/>
              </a:rPr>
              <a:t>All resources are owned</a:t>
            </a:r>
            <a:r>
              <a:rPr lang="en-US" sz="2400" b="1" i="0" dirty="0">
                <a:solidFill>
                  <a:srgbClr val="000000"/>
                </a:solidFill>
                <a:effectLst/>
                <a:latin typeface="Times New Roman"/>
                <a:cs typeface="Times New Roman"/>
              </a:rPr>
              <a:t> </a:t>
            </a:r>
            <a:r>
              <a:rPr lang="en-US" sz="2400" b="0" i="0" dirty="0">
                <a:solidFill>
                  <a:srgbClr val="000000"/>
                </a:solidFill>
                <a:effectLst/>
                <a:latin typeface="Times New Roman"/>
                <a:cs typeface="Times New Roman"/>
              </a:rPr>
              <a:t>by the government. It means that all the factors of production are nationalized and managed by the public authority.</a:t>
            </a:r>
            <a:endParaRPr lang="en-US" sz="2400">
              <a:solidFill>
                <a:srgbClr val="333333"/>
              </a:solidFill>
              <a:latin typeface="Times New Roman"/>
              <a:cs typeface="Times New Roman"/>
            </a:endParaRPr>
          </a:p>
          <a:p>
            <a:pPr algn="just"/>
            <a:r>
              <a:rPr lang="en-US" sz="2400" b="1" dirty="0">
                <a:solidFill>
                  <a:srgbClr val="000000"/>
                </a:solidFill>
                <a:latin typeface="Times New Roman"/>
                <a:cs typeface="Times New Roman"/>
              </a:rPr>
              <a:t> </a:t>
            </a:r>
            <a:r>
              <a:rPr lang="en-US" sz="2400" b="1" i="0" dirty="0">
                <a:solidFill>
                  <a:srgbClr val="000000"/>
                </a:solidFill>
                <a:effectLst/>
                <a:latin typeface="Times New Roman"/>
                <a:cs typeface="Times New Roman"/>
              </a:rPr>
              <a:t>Central Planning: </a:t>
            </a:r>
            <a:r>
              <a:rPr lang="en-US" sz="2400" b="0" i="0" dirty="0">
                <a:solidFill>
                  <a:srgbClr val="000000"/>
                </a:solidFill>
                <a:effectLst/>
                <a:latin typeface="Times New Roman"/>
                <a:cs typeface="Times New Roman"/>
              </a:rPr>
              <a:t>Planning is an</a:t>
            </a:r>
            <a:r>
              <a:rPr lang="en-US" sz="2400" b="1" i="0" dirty="0">
                <a:solidFill>
                  <a:srgbClr val="000000"/>
                </a:solidFill>
                <a:effectLst/>
                <a:latin typeface="Times New Roman"/>
                <a:cs typeface="Times New Roman"/>
              </a:rPr>
              <a:t> </a:t>
            </a:r>
            <a:r>
              <a:rPr lang="en-US" sz="2400" b="0" i="0" dirty="0">
                <a:solidFill>
                  <a:srgbClr val="000000"/>
                </a:solidFill>
                <a:effectLst/>
                <a:latin typeface="Times New Roman"/>
                <a:cs typeface="Times New Roman"/>
              </a:rPr>
              <a:t>integral part of a socialistic economy. In this system, all decisions are undertaken by the central planning authority.</a:t>
            </a:r>
            <a:endParaRPr lang="en-US" sz="2400">
              <a:solidFill>
                <a:srgbClr val="333333"/>
              </a:solidFill>
              <a:latin typeface="Times New Roman"/>
              <a:cs typeface="Times New Roman"/>
            </a:endParaRPr>
          </a:p>
          <a:p>
            <a:pPr algn="just"/>
            <a:r>
              <a:rPr lang="en-US" sz="2400" b="1" dirty="0">
                <a:solidFill>
                  <a:srgbClr val="000000"/>
                </a:solidFill>
                <a:latin typeface="Times New Roman"/>
                <a:cs typeface="Times New Roman"/>
              </a:rPr>
              <a:t> </a:t>
            </a:r>
            <a:r>
              <a:rPr lang="en-US" sz="2400" b="1" i="0" dirty="0">
                <a:solidFill>
                  <a:srgbClr val="000000"/>
                </a:solidFill>
                <a:effectLst/>
                <a:latin typeface="Times New Roman"/>
                <a:cs typeface="Times New Roman"/>
              </a:rPr>
              <a:t>Maximum Social Benefit: </a:t>
            </a:r>
            <a:r>
              <a:rPr lang="en-US" sz="2400" b="0" i="0" dirty="0">
                <a:solidFill>
                  <a:srgbClr val="000000"/>
                </a:solidFill>
                <a:effectLst/>
                <a:latin typeface="Times New Roman"/>
                <a:cs typeface="Times New Roman"/>
              </a:rPr>
              <a:t>Social</a:t>
            </a:r>
            <a:r>
              <a:rPr lang="en-US" sz="2400" b="1" i="0" dirty="0">
                <a:solidFill>
                  <a:srgbClr val="000000"/>
                </a:solidFill>
                <a:effectLst/>
                <a:latin typeface="Times New Roman"/>
                <a:cs typeface="Times New Roman"/>
              </a:rPr>
              <a:t> </a:t>
            </a:r>
            <a:r>
              <a:rPr lang="en-US" sz="2400" b="0" i="0" dirty="0">
                <a:solidFill>
                  <a:srgbClr val="000000"/>
                </a:solidFill>
                <a:effectLst/>
                <a:latin typeface="Times New Roman"/>
                <a:cs typeface="Times New Roman"/>
              </a:rPr>
              <a:t>welfare is the guiding principle behind all economic activities. Investments are planned in such a way that the benefits are distributed to the society at large.</a:t>
            </a:r>
            <a:endParaRPr lang="en-US" sz="2400">
              <a:solidFill>
                <a:srgbClr val="333333"/>
              </a:solidFill>
              <a:latin typeface="Times New Roman"/>
              <a:cs typeface="Times New Roman"/>
            </a:endParaRPr>
          </a:p>
          <a:p>
            <a:pPr algn="just"/>
            <a:r>
              <a:rPr lang="en-US" sz="2400" b="1" i="0" dirty="0">
                <a:solidFill>
                  <a:srgbClr val="000000"/>
                </a:solidFill>
                <a:effectLst/>
                <a:latin typeface="Times New Roman"/>
                <a:cs typeface="Times New Roman"/>
              </a:rPr>
              <a:t>Non-existence of Competition: </a:t>
            </a:r>
            <a:r>
              <a:rPr lang="en-US" sz="2400" b="0" i="0" dirty="0">
                <a:solidFill>
                  <a:srgbClr val="000000"/>
                </a:solidFill>
                <a:effectLst/>
                <a:latin typeface="Times New Roman"/>
                <a:cs typeface="Times New Roman"/>
              </a:rPr>
              <a:t>Under the socialist economic system there is absence of competition in the market. The state has full control over production and distribution of goods and services. The consumers will have a limited choice.</a:t>
            </a:r>
            <a:endParaRPr lang="en-US" sz="2400" b="0" i="0">
              <a:solidFill>
                <a:srgbClr val="333333"/>
              </a:solidFill>
              <a:effectLst/>
              <a:latin typeface="Times New Roman"/>
              <a:cs typeface="Times New Roman"/>
            </a:endParaRPr>
          </a:p>
          <a:p>
            <a:pPr algn="just"/>
            <a:endParaRPr lang="en-US" sz="2400" dirty="0">
              <a:latin typeface="Times New Roman"/>
              <a:cs typeface="Times New Roman"/>
            </a:endParaRPr>
          </a:p>
        </p:txBody>
      </p:sp>
    </p:spTree>
    <p:extLst>
      <p:ext uri="{BB962C8B-B14F-4D97-AF65-F5344CB8AC3E}">
        <p14:creationId xmlns:p14="http://schemas.microsoft.com/office/powerpoint/2010/main" val="3612528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2B53A30-7135-A773-12C4-DC08FBD780BF}"/>
              </a:ext>
            </a:extLst>
          </p:cNvPr>
          <p:cNvSpPr>
            <a:spLocks noGrp="1"/>
          </p:cNvSpPr>
          <p:nvPr>
            <p:ph idx="1"/>
          </p:nvPr>
        </p:nvSpPr>
        <p:spPr>
          <a:xfrm>
            <a:off x="838200" y="494805"/>
            <a:ext cx="10515600" cy="5682158"/>
          </a:xfrm>
        </p:spPr>
        <p:txBody>
          <a:bodyPr vert="horz" lIns="91440" tIns="45720" rIns="91440" bIns="45720" rtlCol="0" anchor="t">
            <a:normAutofit/>
          </a:bodyPr>
          <a:lstStyle/>
          <a:p>
            <a:pPr algn="just"/>
            <a:r>
              <a:rPr lang="en-US" b="1" i="0" dirty="0">
                <a:solidFill>
                  <a:srgbClr val="000000"/>
                </a:solidFill>
                <a:effectLst/>
                <a:latin typeface="Times New Roman"/>
                <a:cs typeface="Times New Roman"/>
              </a:rPr>
              <a:t>Absence of Price Mechanism: </a:t>
            </a:r>
            <a:r>
              <a:rPr lang="en-US" b="0" i="0" dirty="0">
                <a:solidFill>
                  <a:srgbClr val="000000"/>
                </a:solidFill>
                <a:effectLst/>
                <a:latin typeface="Times New Roman"/>
                <a:cs typeface="Times New Roman"/>
              </a:rPr>
              <a:t>The</a:t>
            </a:r>
            <a:r>
              <a:rPr lang="en-US" b="1" i="0" dirty="0">
                <a:solidFill>
                  <a:srgbClr val="000000"/>
                </a:solidFill>
                <a:effectLst/>
                <a:latin typeface="Times New Roman"/>
                <a:cs typeface="Times New Roman"/>
              </a:rPr>
              <a:t> </a:t>
            </a:r>
            <a:r>
              <a:rPr lang="en-US" b="0" i="0" dirty="0">
                <a:solidFill>
                  <a:srgbClr val="000000"/>
                </a:solidFill>
                <a:effectLst/>
                <a:latin typeface="Times New Roman"/>
                <a:cs typeface="Times New Roman"/>
              </a:rPr>
              <a:t>pricing system works under the control and regulation of the central planning authority.</a:t>
            </a:r>
            <a:endParaRPr lang="en-US">
              <a:solidFill>
                <a:srgbClr val="333333"/>
              </a:solidFill>
              <a:latin typeface="Times New Roman"/>
              <a:cs typeface="Times New Roman"/>
            </a:endParaRPr>
          </a:p>
          <a:p>
            <a:pPr algn="just"/>
            <a:r>
              <a:rPr lang="en-US" b="1" dirty="0">
                <a:latin typeface="Times New Roman"/>
                <a:cs typeface="Times New Roman"/>
              </a:rPr>
              <a:t>Equality of Income</a:t>
            </a:r>
            <a:r>
              <a:rPr lang="en-US" dirty="0">
                <a:latin typeface="Times New Roman"/>
                <a:cs typeface="Times New Roman"/>
              </a:rPr>
              <a:t>: Another essential feature of socialism is the removal and reduction of economic inequalities. Under socialism private property and the law of inheritance do not exist. </a:t>
            </a:r>
            <a:endParaRPr lang="en-US">
              <a:solidFill>
                <a:srgbClr val="333333"/>
              </a:solidFill>
              <a:latin typeface="Times New Roman"/>
              <a:cs typeface="Times New Roman"/>
            </a:endParaRPr>
          </a:p>
          <a:p>
            <a:pPr algn="just"/>
            <a:r>
              <a:rPr lang="en-US" b="1" dirty="0">
                <a:latin typeface="Times New Roman"/>
                <a:cs typeface="Times New Roman"/>
              </a:rPr>
              <a:t> Equality of Opportunity: </a:t>
            </a:r>
            <a:r>
              <a:rPr lang="en-US" dirty="0">
                <a:latin typeface="Times New Roman"/>
                <a:cs typeface="Times New Roman"/>
              </a:rPr>
              <a:t>Socialism provides equal opportunity for all through free health, education and professional training.</a:t>
            </a:r>
          </a:p>
          <a:p>
            <a:pPr algn="just"/>
            <a:r>
              <a:rPr lang="en-US" b="1" dirty="0">
                <a:latin typeface="Times New Roman"/>
                <a:cs typeface="Times New Roman"/>
              </a:rPr>
              <a:t>Classless Society: </a:t>
            </a:r>
            <a:r>
              <a:rPr lang="en-US" dirty="0">
                <a:latin typeface="Times New Roman"/>
                <a:cs typeface="Times New Roman"/>
              </a:rPr>
              <a:t>Under socialism, there is a classless society and so no class conflicts. In a true socialist society, everyone is equal as far as economic status is concerned.</a:t>
            </a:r>
            <a:endParaRPr lang="en-US">
              <a:latin typeface="Times New Roman"/>
              <a:cs typeface="Times New Roman"/>
            </a:endParaRPr>
          </a:p>
        </p:txBody>
      </p:sp>
      <p:sp>
        <p:nvSpPr>
          <p:cNvPr id="2" name="TextBox 1">
            <a:extLst>
              <a:ext uri="{FF2B5EF4-FFF2-40B4-BE49-F238E27FC236}">
                <a16:creationId xmlns:a16="http://schemas.microsoft.com/office/drawing/2014/main" id="{690AD286-D01C-F26A-81A5-C2313F1AEFB2}"/>
              </a:ext>
            </a:extLst>
          </p:cNvPr>
          <p:cNvSpPr txBox="1"/>
          <p:nvPr/>
        </p:nvSpPr>
        <p:spPr>
          <a:xfrm>
            <a:off x="6480464" y="2512126"/>
            <a:ext cx="1828800" cy="1828800"/>
          </a:xfrm>
          <a:prstGeom prst="rect">
            <a:avLst/>
          </a:prstGeom>
          <a:noFill/>
        </p:spPr>
        <p:txBody>
          <a:bodyPr wrap="square" rtlCol="0">
            <a:spAutoFit/>
          </a:bodyPr>
          <a:lstStyle/>
          <a:p>
            <a:pPr algn="l"/>
            <a:endParaRPr lang="en-US"/>
          </a:p>
        </p:txBody>
      </p:sp>
    </p:spTree>
    <p:extLst>
      <p:ext uri="{BB962C8B-B14F-4D97-AF65-F5344CB8AC3E}">
        <p14:creationId xmlns:p14="http://schemas.microsoft.com/office/powerpoint/2010/main" val="25221099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5</Slides>
  <Notes>0</Notes>
  <HiddenSlides>0</HiddenSlide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Socialistic Economy (Socialism)</vt:lpstr>
      <vt:lpstr>PowerPoint Presentation</vt:lpstr>
      <vt:lpstr>PowerPoint Presentation</vt:lpstr>
      <vt:lpstr>Features of Socialism:</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Socialistic Economy (Socialism)</dc:title>
  <dc:creator>919113138015</dc:creator>
  <cp:lastModifiedBy>919113138015</cp:lastModifiedBy>
  <cp:revision>1</cp:revision>
  <dcterms:created xsi:type="dcterms:W3CDTF">2023-01-27T17:17:41Z</dcterms:created>
  <dcterms:modified xsi:type="dcterms:W3CDTF">2023-01-31T10:50:30Z</dcterms:modified>
</cp:coreProperties>
</file>