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49A7EA8-2530-4CEA-8493-A266C5EA32B4}" type="datetimeFigureOut">
              <a:rPr lang="en-US" smtClean="0"/>
              <a:pPr/>
              <a:t>11/18/2024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FB4DBB4-2360-45A4-91BD-261662693E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9A7EA8-2530-4CEA-8493-A266C5EA32B4}" type="datetimeFigureOut">
              <a:rPr lang="en-US" smtClean="0"/>
              <a:pPr/>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B4DBB4-2360-45A4-91BD-261662693E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9A7EA8-2530-4CEA-8493-A266C5EA32B4}" type="datetimeFigureOut">
              <a:rPr lang="en-US" smtClean="0"/>
              <a:pPr/>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B4DBB4-2360-45A4-91BD-261662693E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9A7EA8-2530-4CEA-8493-A266C5EA32B4}" type="datetimeFigureOut">
              <a:rPr lang="en-US" smtClean="0"/>
              <a:pPr/>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B4DBB4-2360-45A4-91BD-261662693EB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9A7EA8-2530-4CEA-8493-A266C5EA32B4}" type="datetimeFigureOut">
              <a:rPr lang="en-US" smtClean="0"/>
              <a:pPr/>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B4DBB4-2360-45A4-91BD-261662693EB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9A7EA8-2530-4CEA-8493-A266C5EA32B4}" type="datetimeFigureOut">
              <a:rPr lang="en-US" smtClean="0"/>
              <a:pPr/>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B4DBB4-2360-45A4-91BD-261662693EB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49A7EA8-2530-4CEA-8493-A266C5EA32B4}" type="datetimeFigureOut">
              <a:rPr lang="en-US" smtClean="0"/>
              <a:pPr/>
              <a:t>11/18/2024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FB4DBB4-2360-45A4-91BD-261662693E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49A7EA8-2530-4CEA-8493-A266C5EA32B4}" type="datetimeFigureOut">
              <a:rPr lang="en-US" smtClean="0"/>
              <a:pPr/>
              <a:t>11/18/2024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B4DBB4-2360-45A4-91BD-261662693EB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49A7EA8-2530-4CEA-8493-A266C5EA32B4}" type="datetimeFigureOut">
              <a:rPr lang="en-US" smtClean="0"/>
              <a:pPr/>
              <a:t>11/18/2024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FB4DBB4-2360-45A4-91BD-261662693E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49A7EA8-2530-4CEA-8493-A266C5EA32B4}" type="datetimeFigureOut">
              <a:rPr lang="en-US" smtClean="0"/>
              <a:pPr/>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B4DBB4-2360-45A4-91BD-261662693E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49A7EA8-2530-4CEA-8493-A266C5EA32B4}" type="datetimeFigureOut">
              <a:rPr lang="en-US" smtClean="0"/>
              <a:pPr/>
              <a:t>11/18/2024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FB4DBB4-2360-45A4-91BD-261662693EB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49A7EA8-2530-4CEA-8493-A266C5EA32B4}" type="datetimeFigureOut">
              <a:rPr lang="en-US" smtClean="0"/>
              <a:pPr/>
              <a:t>11/18/2024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B4DBB4-2360-45A4-91BD-261662693E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Research</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Research is an activity that leads us to finding new facts, information, assisting us in verifying the available knowledge and in making us question things that are difficult to understand as per existing data. To be successful manager it is important for you to know how to go about making the right decisions by being knowledgeable about the various steps involved in finding solutions to problematic issues.</a:t>
            </a:r>
          </a:p>
          <a:p>
            <a:pPr algn="just"/>
            <a:r>
              <a:rPr lang="en-US" dirty="0" smtClean="0"/>
              <a:t>Research is a continuous activity in majority of disciplines and professions. </a:t>
            </a:r>
            <a:endParaRPr lang="en-US" dirty="0"/>
          </a:p>
          <a:p>
            <a:pPr algn="just"/>
            <a:r>
              <a:rPr lang="en-US" dirty="0" smtClean="0"/>
              <a:t>It is helpful in critical assessment of the way we work, execute policies, and give instructions in our professions. </a:t>
            </a:r>
          </a:p>
          <a:p>
            <a:pPr algn="just"/>
            <a:r>
              <a:rPr lang="en-US" dirty="0" smtClean="0"/>
              <a:t>It is systematic observation of processes to find better ways to do things and to reduce the effort being put in to achieve an objective and identifying the validity of the targets. </a:t>
            </a:r>
          </a:p>
          <a:p>
            <a:pPr algn="just"/>
            <a:r>
              <a:rPr lang="en-US" dirty="0" smtClean="0"/>
              <a:t>In fact research is a subconscious activity that we are involved in at all times whether it is purchase of daily use articles , a car, an electronic good or planning a holiday. </a:t>
            </a:r>
          </a:p>
          <a:p>
            <a:pPr algn="just">
              <a:buNone/>
            </a:pPr>
            <a:endParaRPr lang="en-US" dirty="0"/>
          </a:p>
        </p:txBody>
      </p:sp>
      <p:sp>
        <p:nvSpPr>
          <p:cNvPr id="2" name="Title 1"/>
          <p:cNvSpPr>
            <a:spLocks noGrp="1"/>
          </p:cNvSpPr>
          <p:nvPr>
            <p:ph type="title"/>
          </p:nvPr>
        </p:nvSpPr>
        <p:spPr/>
        <p:txBody>
          <a:bodyPr/>
          <a:lstStyle/>
          <a:p>
            <a:r>
              <a:rPr lang="en-US" b="1" dirty="0" smtClean="0"/>
              <a:t>Research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000" dirty="0" smtClean="0"/>
              <a:t>Research is a process to discover new knowledge to find answers to a question. The word research has two parts re (again) and search (find) which denote that we are taking up an activity to look into an aspect once again or we want to look for some new information about something.</a:t>
            </a:r>
          </a:p>
          <a:p>
            <a:pPr algn="just">
              <a:buNone/>
            </a:pPr>
            <a:endParaRPr lang="en-US" sz="2000"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514350" indent="-514350" algn="just">
              <a:buAutoNum type="arabicPeriod"/>
            </a:pPr>
            <a:r>
              <a:rPr lang="en-US" dirty="0" smtClean="0"/>
              <a:t>Purpose should be clearly defined. </a:t>
            </a:r>
          </a:p>
          <a:p>
            <a:pPr marL="514350" indent="-514350" algn="just">
              <a:buAutoNum type="arabicPeriod"/>
            </a:pPr>
            <a:r>
              <a:rPr lang="en-US" dirty="0" smtClean="0"/>
              <a:t>Common concepts should be used that can be understood by all.</a:t>
            </a:r>
          </a:p>
          <a:p>
            <a:pPr marL="514350" indent="-514350" algn="just">
              <a:buAutoNum type="arabicPeriod"/>
            </a:pPr>
            <a:r>
              <a:rPr lang="en-US" dirty="0" smtClean="0"/>
              <a:t>Research procedures should be explained in detail. </a:t>
            </a:r>
            <a:endParaRPr lang="en-US" dirty="0"/>
          </a:p>
          <a:p>
            <a:pPr marL="514350" indent="-514350" algn="just">
              <a:buAutoNum type="arabicPeriod"/>
            </a:pPr>
            <a:r>
              <a:rPr lang="en-US" dirty="0" smtClean="0"/>
              <a:t>Research design should be carefully planned. </a:t>
            </a:r>
            <a:endParaRPr lang="en-US" dirty="0"/>
          </a:p>
          <a:p>
            <a:pPr marL="514350" indent="-514350" algn="just">
              <a:buAutoNum type="arabicPeriod"/>
            </a:pPr>
            <a:r>
              <a:rPr lang="en-US" dirty="0" smtClean="0"/>
              <a:t>Researcher should declare all the possible errors and their possible impact on findings. </a:t>
            </a:r>
            <a:endParaRPr lang="en-US" dirty="0"/>
          </a:p>
          <a:p>
            <a:pPr marL="514350" indent="-514350" algn="just">
              <a:buAutoNum type="arabicPeriod"/>
            </a:pPr>
            <a:r>
              <a:rPr lang="en-US" dirty="0" smtClean="0"/>
              <a:t>Analysis of data should be sufficiently adequate to reveal significance. </a:t>
            </a:r>
          </a:p>
          <a:p>
            <a:pPr marL="514350" indent="-514350" algn="just">
              <a:buAutoNum type="arabicPeriod"/>
            </a:pPr>
            <a:r>
              <a:rPr lang="en-US" dirty="0" smtClean="0"/>
              <a:t>The methods of analysis should be appropriate. </a:t>
            </a:r>
            <a:endParaRPr lang="en-US" dirty="0"/>
          </a:p>
          <a:p>
            <a:pPr marL="514350" indent="-514350" algn="just">
              <a:buAutoNum type="arabicPeriod"/>
            </a:pPr>
            <a:r>
              <a:rPr lang="en-US" dirty="0" smtClean="0"/>
              <a:t>The validity and reliability of the data should be checked carefully. </a:t>
            </a:r>
            <a:endParaRPr lang="en-US" dirty="0"/>
          </a:p>
          <a:p>
            <a:pPr marL="514350" indent="-514350" algn="just">
              <a:buAutoNum type="arabicPeriod"/>
            </a:pPr>
            <a:r>
              <a:rPr lang="en-US" dirty="0" smtClean="0"/>
              <a:t>The researcher should good command over research methodologies and should be intelligent and experienced. </a:t>
            </a:r>
          </a:p>
          <a:p>
            <a:pPr marL="514350" indent="-514350" algn="just">
              <a:buAutoNum type="arabicPeriod"/>
            </a:pPr>
            <a:r>
              <a:rPr lang="en-US" dirty="0" smtClean="0"/>
              <a:t>Ethics in research refers to a code of conduct of behavior while conducting research. Ethical conduct applies to the organization and the members that sponsor the research, the researchers who undertake the research, and the respondents who provide them with the necessary data. </a:t>
            </a:r>
            <a:endParaRPr lang="en-US" dirty="0"/>
          </a:p>
        </p:txBody>
      </p:sp>
      <p:sp>
        <p:nvSpPr>
          <p:cNvPr id="2" name="Title 1"/>
          <p:cNvSpPr>
            <a:spLocks noGrp="1"/>
          </p:cNvSpPr>
          <p:nvPr>
            <p:ph type="title"/>
          </p:nvPr>
        </p:nvSpPr>
        <p:spPr/>
        <p:txBody>
          <a:bodyPr>
            <a:normAutofit fontScale="90000"/>
          </a:bodyPr>
          <a:lstStyle/>
          <a:p>
            <a:r>
              <a:rPr lang="en-US" b="1" dirty="0" smtClean="0"/>
              <a:t>How to ensure a good quality Research?</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381</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Concourse</vt:lpstr>
      <vt:lpstr>Research</vt:lpstr>
      <vt:lpstr>Research</vt:lpstr>
      <vt:lpstr>Slide 3</vt:lpstr>
      <vt:lpstr>How to ensure a good quality Research?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dc:title>
  <dc:creator>Hp</dc:creator>
  <cp:lastModifiedBy>Hp</cp:lastModifiedBy>
  <cp:revision>2</cp:revision>
  <dcterms:created xsi:type="dcterms:W3CDTF">2024-11-18T07:05:54Z</dcterms:created>
  <dcterms:modified xsi:type="dcterms:W3CDTF">2024-11-18T09:33:08Z</dcterms:modified>
</cp:coreProperties>
</file>