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0"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20596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249184-F25D-4988-BB5D-31BAD9B56E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1198870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366849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2332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3337616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1447106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212081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148601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38754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49494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252985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249184-F25D-4988-BB5D-31BAD9B56E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130287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249184-F25D-4988-BB5D-31BAD9B56EF8}"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222506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425296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314562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C249184-F25D-4988-BB5D-31BAD9B56EF8}" type="datetimeFigureOut">
              <a:rPr lang="en-US" smtClean="0"/>
              <a:t>2/13/2023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426993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249184-F25D-4988-BB5D-31BAD9B56E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54CDB-BD56-494C-B9D7-DD05E3D12341}" type="slidenum">
              <a:rPr lang="en-US" smtClean="0"/>
              <a:t>‹#›</a:t>
            </a:fld>
            <a:endParaRPr lang="en-US"/>
          </a:p>
        </p:txBody>
      </p:sp>
    </p:spTree>
    <p:extLst>
      <p:ext uri="{BB962C8B-B14F-4D97-AF65-F5344CB8AC3E}">
        <p14:creationId xmlns:p14="http://schemas.microsoft.com/office/powerpoint/2010/main" val="361774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C249184-F25D-4988-BB5D-31BAD9B56EF8}" type="datetimeFigureOut">
              <a:rPr lang="en-US" smtClean="0"/>
              <a:t>2/13/2023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B54CDB-BD56-494C-B9D7-DD05E3D12341}" type="slidenum">
              <a:rPr lang="en-US" smtClean="0"/>
              <a:t>‹#›</a:t>
            </a:fld>
            <a:endParaRPr lang="en-US"/>
          </a:p>
        </p:txBody>
      </p:sp>
    </p:spTree>
    <p:extLst>
      <p:ext uri="{BB962C8B-B14F-4D97-AF65-F5344CB8AC3E}">
        <p14:creationId xmlns:p14="http://schemas.microsoft.com/office/powerpoint/2010/main" val="16946109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B37F-C82A-1C8B-27BB-F1939ABF237D}"/>
              </a:ext>
            </a:extLst>
          </p:cNvPr>
          <p:cNvSpPr>
            <a:spLocks noGrp="1"/>
          </p:cNvSpPr>
          <p:nvPr>
            <p:ph type="ctrTitle"/>
          </p:nvPr>
        </p:nvSpPr>
        <p:spPr/>
        <p:txBody>
          <a:bodyPr/>
          <a:lstStyle/>
          <a:p>
            <a:r>
              <a:rPr lang="en-US" sz="6000" b="1" dirty="0">
                <a:effectLst/>
                <a:latin typeface="Times New Roman" panose="02020603050405020304" pitchFamily="18" charset="0"/>
                <a:ea typeface="Calibri" panose="020F0502020204030204" pitchFamily="34" charset="0"/>
                <a:cs typeface="Cordia New" panose="020B0304020202020204" pitchFamily="34" charset="-34"/>
              </a:rPr>
              <a:t>Sampling</a:t>
            </a:r>
            <a:endParaRPr lang="en-US" dirty="0"/>
          </a:p>
        </p:txBody>
      </p:sp>
    </p:spTree>
    <p:extLst>
      <p:ext uri="{BB962C8B-B14F-4D97-AF65-F5344CB8AC3E}">
        <p14:creationId xmlns:p14="http://schemas.microsoft.com/office/powerpoint/2010/main" val="47433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120E-66EB-5BA0-6BFE-A9448E40ED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C782DB-AD7F-C7B9-4659-710C07A2F686}"/>
              </a:ext>
            </a:extLst>
          </p:cNvPr>
          <p:cNvSpPr>
            <a:spLocks noGrp="1"/>
          </p:cNvSpPr>
          <p:nvPr>
            <p:ph idx="1"/>
          </p:nvPr>
        </p:nvSpPr>
        <p:spPr/>
        <p:txBody>
          <a:bodyPr/>
          <a:lstStyle/>
          <a:p>
            <a:endParaRPr lang="en-US"/>
          </a:p>
        </p:txBody>
      </p:sp>
      <p:pic>
        <p:nvPicPr>
          <p:cNvPr id="4" name="Picture 3" descr="Why is Sampling Important?">
            <a:extLst>
              <a:ext uri="{FF2B5EF4-FFF2-40B4-BE49-F238E27FC236}">
                <a16:creationId xmlns:a16="http://schemas.microsoft.com/office/drawing/2014/main" id="{48B4299F-9755-11E5-F290-15AAB66E2B0C}"/>
              </a:ext>
            </a:extLst>
          </p:cNvPr>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 y="0"/>
            <a:ext cx="12287247"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71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9F7F-C99C-4391-2668-3CD382D9E33E}"/>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Sampling</a:t>
            </a:r>
            <a:endParaRPr lang="en-US" dirty="0"/>
          </a:p>
        </p:txBody>
      </p:sp>
      <p:sp>
        <p:nvSpPr>
          <p:cNvPr id="3" name="Content Placeholder 2">
            <a:extLst>
              <a:ext uri="{FF2B5EF4-FFF2-40B4-BE49-F238E27FC236}">
                <a16:creationId xmlns:a16="http://schemas.microsoft.com/office/drawing/2014/main" id="{BFFDD26D-B57C-CD2F-5538-9A3C0AAED625}"/>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In Statistics, the sampling method or sampling technique is the process of studying the population by gathering information and analyzing that data. It is the basis of the data where the sample space is enormous. </a:t>
            </a:r>
          </a:p>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There are several different sampling techniques available, and they can be subdivided into two groups. All these methods of sampling may involve specifically targeting hard or approach to reach groups.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15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3C824-7C5D-EA98-0D3A-74AF4717CDC9}"/>
              </a:ext>
            </a:extLst>
          </p:cNvPr>
          <p:cNvSpPr>
            <a:spLocks noGrp="1"/>
          </p:cNvSpPr>
          <p:nvPr>
            <p:ph type="title"/>
          </p:nvPr>
        </p:nvSpPr>
        <p:spPr/>
        <p:txBody>
          <a:bodyPr>
            <a:normAutofit/>
          </a:bodyPr>
          <a:lstStyle/>
          <a:p>
            <a:r>
              <a:rPr lang="en-US" b="1" dirty="0">
                <a:effectLst/>
                <a:latin typeface="Times New Roman" panose="02020603050405020304" pitchFamily="18" charset="0"/>
                <a:ea typeface="Calibri" panose="020F0502020204030204" pitchFamily="34" charset="0"/>
                <a:cs typeface="Cordia New" panose="020B0304020202020204" pitchFamily="34" charset="-34"/>
              </a:rPr>
              <a:t>Types of Sampling Method</a:t>
            </a:r>
            <a:endParaRPr lang="en-US" dirty="0"/>
          </a:p>
        </p:txBody>
      </p:sp>
      <p:sp>
        <p:nvSpPr>
          <p:cNvPr id="3" name="Content Placeholder 2">
            <a:extLst>
              <a:ext uri="{FF2B5EF4-FFF2-40B4-BE49-F238E27FC236}">
                <a16:creationId xmlns:a16="http://schemas.microsoft.com/office/drawing/2014/main" id="{9CF5D3A2-C7D0-94EF-E99C-83ADE05E6701}"/>
              </a:ext>
            </a:extLst>
          </p:cNvPr>
          <p:cNvSpPr>
            <a:spLocks noGrp="1"/>
          </p:cNvSpPr>
          <p:nvPr>
            <p:ph idx="1"/>
          </p:nvPr>
        </p:nvSpPr>
        <p:spPr/>
        <p:txBody>
          <a:bodyPr>
            <a:normAutofit lnSpcReduction="10000"/>
          </a:bodyPr>
          <a:lstStyle/>
          <a:p>
            <a:pPr marL="0" indent="0" algn="just">
              <a:buNone/>
            </a:pPr>
            <a:r>
              <a:rPr lang="en-US" sz="3600" dirty="0">
                <a:effectLst/>
                <a:latin typeface="Times New Roman" panose="02020603050405020304" pitchFamily="18" charset="0"/>
                <a:ea typeface="Calibri" panose="020F0502020204030204" pitchFamily="34" charset="0"/>
                <a:cs typeface="Cordia New" panose="020B0304020202020204" pitchFamily="34" charset="-34"/>
              </a:rPr>
              <a:t>In Statistics, there are different sampling techniques available to get relevant results from the population. The two different types of sampling methods are:</a:t>
            </a:r>
          </a:p>
          <a:p>
            <a:pPr marL="0" indent="0" algn="just">
              <a:buNone/>
            </a:pP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3600" b="1" dirty="0">
                <a:effectLst/>
                <a:latin typeface="Times New Roman" panose="02020603050405020304" pitchFamily="18" charset="0"/>
                <a:ea typeface="Calibri" panose="020F0502020204030204" pitchFamily="34" charset="0"/>
                <a:cs typeface="Cordia New" panose="020B0304020202020204" pitchFamily="34" charset="-34"/>
              </a:rPr>
              <a:t>Probability Sampling</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800"/>
              </a:spcAft>
              <a:buFont typeface="Symbol" panose="05050102010706020507" pitchFamily="18" charset="2"/>
              <a:buChar char=""/>
            </a:pPr>
            <a:r>
              <a:rPr lang="en-US" sz="3600" b="1" dirty="0">
                <a:effectLst/>
                <a:latin typeface="Times New Roman" panose="02020603050405020304" pitchFamily="18" charset="0"/>
                <a:ea typeface="Calibri" panose="020F0502020204030204" pitchFamily="34" charset="0"/>
                <a:cs typeface="Cordia New" panose="020B0304020202020204" pitchFamily="34" charset="-34"/>
              </a:rPr>
              <a:t>Non-probability Sampling</a:t>
            </a:r>
            <a:endParaRPr lang="en-US" sz="3600" dirty="0">
              <a:effectLst/>
              <a:latin typeface="Calibri" panose="020F0502020204030204" pitchFamily="34" charset="0"/>
              <a:ea typeface="Calibri" panose="020F0502020204030204" pitchFamily="34" charset="0"/>
              <a:cs typeface="Cordia New" panose="020B0304020202020204" pitchFamily="34" charset="-34"/>
            </a:endParaRPr>
          </a:p>
          <a:p>
            <a:pPr marL="0" indent="0" algn="just">
              <a:buNone/>
            </a:pPr>
            <a:endParaRPr lang="en-US" sz="3600" dirty="0"/>
          </a:p>
        </p:txBody>
      </p:sp>
    </p:spTree>
    <p:extLst>
      <p:ext uri="{BB962C8B-B14F-4D97-AF65-F5344CB8AC3E}">
        <p14:creationId xmlns:p14="http://schemas.microsoft.com/office/powerpoint/2010/main" val="316002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A30B6-6B14-E28B-12B4-4555A8BE445D}"/>
              </a:ext>
            </a:extLst>
          </p:cNvPr>
          <p:cNvSpPr>
            <a:spLocks noGrp="1"/>
          </p:cNvSpPr>
          <p:nvPr>
            <p:ph type="title"/>
          </p:nvPr>
        </p:nvSpPr>
        <p:spPr/>
        <p:txBody>
          <a:bodyPr/>
          <a:lstStyle/>
          <a:p>
            <a:endParaRPr lang="en-US"/>
          </a:p>
        </p:txBody>
      </p:sp>
      <p:pic>
        <p:nvPicPr>
          <p:cNvPr id="4" name="Picture 3" descr="Sampling Methods: Types with Examples | QuestionPro">
            <a:extLst>
              <a:ext uri="{FF2B5EF4-FFF2-40B4-BE49-F238E27FC236}">
                <a16:creationId xmlns:a16="http://schemas.microsoft.com/office/drawing/2014/main" id="{14104E78-5DAC-C21A-98D6-640CD8F31375}"/>
              </a:ext>
            </a:extLst>
          </p:cNvPr>
          <p:cNvPicPr>
            <a:picLocks noGrp="1" noChangeAspect="1" noChangeArrowheads="1"/>
          </p:cNvPicPr>
          <p:nvPr/>
        </p:nvPicPr>
        <p:blipFill rotWithShape="1">
          <a:blip r:embed="rId2">
            <a:extLst>
              <a:ext uri="{28A0092B-C50C-407E-A947-70E740481C1C}">
                <a14:useLocalDpi xmlns:a14="http://schemas.microsoft.com/office/drawing/2010/main" val="0"/>
              </a:ext>
            </a:extLst>
          </a:blip>
          <a:srcRect l="8281" t="15814" r="6406" b="5691"/>
          <a:stretch/>
        </p:blipFill>
        <p:spPr bwMode="auto">
          <a:xfrm>
            <a:off x="0" y="-1"/>
            <a:ext cx="12247000" cy="606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431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TotalTime>
  <Words>107</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Symbol</vt:lpstr>
      <vt:lpstr>Times New Roman</vt:lpstr>
      <vt:lpstr>Wingdings 3</vt:lpstr>
      <vt:lpstr>Ion</vt:lpstr>
      <vt:lpstr>Sampling</vt:lpstr>
      <vt:lpstr>PowerPoint Presentation</vt:lpstr>
      <vt:lpstr>Sampling</vt:lpstr>
      <vt:lpstr>Types of Sampling Method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Ananya Priya</dc:creator>
  <cp:lastModifiedBy>Ananya Priya</cp:lastModifiedBy>
  <cp:revision>4</cp:revision>
  <dcterms:created xsi:type="dcterms:W3CDTF">2023-02-13T04:35:45Z</dcterms:created>
  <dcterms:modified xsi:type="dcterms:W3CDTF">2023-02-13T16:46:26Z</dcterms:modified>
</cp:coreProperties>
</file>