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94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07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53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5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91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96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51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3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6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1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9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1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8C9A4C-0437-4008-8BF8-F951F7408ABA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2CCEBC-1CE3-4C43-B18B-A850722C7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2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A203-7CC5-C150-86B1-1D9FA66877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Skewness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34B04-DF8F-538F-23F3-7BB35B5AB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7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BF118-0BA8-AFA4-D107-E6149B283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104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Skewness is a measure of the asymmetry of a distribution. A distribution is asymmetrical when its left and right side are not mirror images.  A distribution can have right (or positive), left (or negative), or zero skewness. A right-skewed distribution is longer on the right side of its peak, and a left-skewed distribution is longer on the left side of its peak: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 algn="just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1459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C6E6F2-168B-01E1-9606-CD0390AF3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2059" r="66033"/>
          <a:stretch/>
        </p:blipFill>
        <p:spPr>
          <a:xfrm>
            <a:off x="1504950" y="817539"/>
            <a:ext cx="9089071" cy="55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8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A9FD23-AED0-ADAE-373A-F27542B75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t="5645" r="33213"/>
          <a:stretch/>
        </p:blipFill>
        <p:spPr>
          <a:xfrm>
            <a:off x="1733550" y="1164275"/>
            <a:ext cx="8648700" cy="50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1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42B5F6-E53E-2277-3C6B-6CA797786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1" t="5645" r="1539"/>
          <a:stretch/>
        </p:blipFill>
        <p:spPr>
          <a:xfrm>
            <a:off x="1676400" y="1137230"/>
            <a:ext cx="8677275" cy="50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CE17A-B292-BF73-97C6-7B644A6A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In a distribution with right skew, the mean is always greater than median. 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In a distribution with zero skew, the mean and median are equal. </a:t>
            </a:r>
          </a:p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In a distribution with left skew, the mean is always less than median.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399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D501-42C6-9859-D026-2127EE0F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Karl Pearson’s Coefficient of Skewness 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02F31-97A8-2234-69D7-53BFB0626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3235325"/>
            <a:ext cx="3041297" cy="1479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DAB093-2FC6-5258-94E2-8E611E244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62" y="3376612"/>
            <a:ext cx="2744956" cy="110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0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DCAA-4C3F-3D5C-6CDF-8F42F44BA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Bowley’s Coefficient of Skewness 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4C3DF7-126C-055D-E837-6FD8D8D80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0"/>
          <a:stretch/>
        </p:blipFill>
        <p:spPr bwMode="auto">
          <a:xfrm>
            <a:off x="1295400" y="3650264"/>
            <a:ext cx="9601200" cy="1132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3837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125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Skewness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Karl Pearson’s Coefficient of Skewness </vt:lpstr>
      <vt:lpstr>Bowley’s Coefficient of Skewness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Skewness</dc:title>
  <dc:creator>Ananya Priya</dc:creator>
  <cp:lastModifiedBy>Ananya Priya</cp:lastModifiedBy>
  <cp:revision>2</cp:revision>
  <dcterms:created xsi:type="dcterms:W3CDTF">2023-01-19T16:30:46Z</dcterms:created>
  <dcterms:modified xsi:type="dcterms:W3CDTF">2023-01-19T16:34:51Z</dcterms:modified>
</cp:coreProperties>
</file>