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5D043-5FEE-4F36-8468-77E58568EBF1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EE62FA-63D0-4983-9D94-88540934282F}">
      <dgm:prSet/>
      <dgm:spPr/>
      <dgm:t>
        <a:bodyPr/>
        <a:lstStyle/>
        <a:p>
          <a:pPr rtl="0"/>
          <a:r>
            <a:rPr lang="en-US" dirty="0" smtClean="0"/>
            <a:t>Database</a:t>
          </a:r>
          <a:endParaRPr lang="en-US" dirty="0"/>
        </a:p>
      </dgm:t>
    </dgm:pt>
    <dgm:pt modelId="{0AC211E8-A767-4E80-8024-4C3F307C7F60}" type="parTrans" cxnId="{159B330F-1E72-40A8-9B6D-BB35F8AA8A26}">
      <dgm:prSet/>
      <dgm:spPr/>
      <dgm:t>
        <a:bodyPr/>
        <a:lstStyle/>
        <a:p>
          <a:endParaRPr lang="en-US"/>
        </a:p>
      </dgm:t>
    </dgm:pt>
    <dgm:pt modelId="{B7F10283-B4C6-4FA2-BCD9-0D047165FBDC}" type="sibTrans" cxnId="{159B330F-1E72-40A8-9B6D-BB35F8AA8A26}">
      <dgm:prSet/>
      <dgm:spPr/>
      <dgm:t>
        <a:bodyPr/>
        <a:lstStyle/>
        <a:p>
          <a:endParaRPr lang="en-US"/>
        </a:p>
      </dgm:t>
    </dgm:pt>
    <dgm:pt modelId="{DAF54A1C-13AB-4F40-BD4C-2054D467A399}">
      <dgm:prSet/>
      <dgm:spPr/>
      <dgm:t>
        <a:bodyPr/>
        <a:lstStyle/>
        <a:p>
          <a:pPr rtl="0"/>
          <a:r>
            <a:rPr lang="en-US" dirty="0" smtClean="0"/>
            <a:t>Relational Database</a:t>
          </a:r>
          <a:endParaRPr lang="en-US" dirty="0"/>
        </a:p>
      </dgm:t>
    </dgm:pt>
    <dgm:pt modelId="{EB55998F-B065-4B93-8A57-B4DE86A6B87D}" type="parTrans" cxnId="{BF118DE6-D0F0-42D8-8152-E8EEB842AB5A}">
      <dgm:prSet/>
      <dgm:spPr/>
      <dgm:t>
        <a:bodyPr/>
        <a:lstStyle/>
        <a:p>
          <a:endParaRPr lang="en-US"/>
        </a:p>
      </dgm:t>
    </dgm:pt>
    <dgm:pt modelId="{B194CAA9-AB41-4628-B3E6-C341E43C6BB1}" type="sibTrans" cxnId="{BF118DE6-D0F0-42D8-8152-E8EEB842AB5A}">
      <dgm:prSet/>
      <dgm:spPr/>
      <dgm:t>
        <a:bodyPr/>
        <a:lstStyle/>
        <a:p>
          <a:endParaRPr lang="en-US"/>
        </a:p>
      </dgm:t>
    </dgm:pt>
    <dgm:pt modelId="{7A83D3C0-D7D8-4162-A36A-09EC116E6C27}">
      <dgm:prSet/>
      <dgm:spPr/>
      <dgm:t>
        <a:bodyPr/>
        <a:lstStyle/>
        <a:p>
          <a:pPr rtl="0"/>
          <a:r>
            <a:rPr lang="en-US" dirty="0" smtClean="0"/>
            <a:t>Relational Database Management System (RDBMS)</a:t>
          </a:r>
          <a:endParaRPr lang="en-US" dirty="0"/>
        </a:p>
      </dgm:t>
    </dgm:pt>
    <dgm:pt modelId="{949347DA-821B-49E2-98AC-9B7FC01638AC}" type="parTrans" cxnId="{2DBC1622-02F1-4044-9C09-BBB34DF3FD29}">
      <dgm:prSet/>
      <dgm:spPr/>
      <dgm:t>
        <a:bodyPr/>
        <a:lstStyle/>
        <a:p>
          <a:endParaRPr lang="en-US"/>
        </a:p>
      </dgm:t>
    </dgm:pt>
    <dgm:pt modelId="{F4AC024C-0AFC-4949-A7E9-D95F325C99F1}" type="sibTrans" cxnId="{2DBC1622-02F1-4044-9C09-BBB34DF3FD29}">
      <dgm:prSet/>
      <dgm:spPr/>
      <dgm:t>
        <a:bodyPr/>
        <a:lstStyle/>
        <a:p>
          <a:endParaRPr lang="en-US"/>
        </a:p>
      </dgm:t>
    </dgm:pt>
    <dgm:pt modelId="{AA945E07-BF6B-4C93-BB51-929A3E8AA40F}">
      <dgm:prSet/>
      <dgm:spPr/>
      <dgm:t>
        <a:bodyPr/>
        <a:lstStyle/>
        <a:p>
          <a:pPr rtl="0"/>
          <a:r>
            <a:rPr lang="en-US" dirty="0" smtClean="0"/>
            <a:t>Programming Language </a:t>
          </a:r>
          <a:endParaRPr lang="en-US" dirty="0"/>
        </a:p>
      </dgm:t>
    </dgm:pt>
    <dgm:pt modelId="{525439A8-0FFB-4F3D-AC9D-A5B9A5DD077F}" type="parTrans" cxnId="{6E123064-5C26-45C1-831E-C51353838123}">
      <dgm:prSet/>
      <dgm:spPr/>
      <dgm:t>
        <a:bodyPr/>
        <a:lstStyle/>
        <a:p>
          <a:endParaRPr lang="en-US"/>
        </a:p>
      </dgm:t>
    </dgm:pt>
    <dgm:pt modelId="{40BE82D4-749F-498C-8B37-E7E0C0F0D41C}" type="sibTrans" cxnId="{6E123064-5C26-45C1-831E-C51353838123}">
      <dgm:prSet/>
      <dgm:spPr/>
      <dgm:t>
        <a:bodyPr/>
        <a:lstStyle/>
        <a:p>
          <a:endParaRPr lang="en-US"/>
        </a:p>
      </dgm:t>
    </dgm:pt>
    <dgm:pt modelId="{A69A1B68-ECAC-422E-AABA-47BF7898A928}" type="pres">
      <dgm:prSet presAssocID="{CEB5D043-5FEE-4F36-8468-77E58568EB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9746D0-2750-49EA-9009-F07D6DFEECED}" type="pres">
      <dgm:prSet presAssocID="{E2EE62FA-63D0-4983-9D94-88540934282F}" presName="parentLin" presStyleCnt="0"/>
      <dgm:spPr/>
    </dgm:pt>
    <dgm:pt modelId="{365B8F7F-8BF6-44D5-BF0F-5C9398735A66}" type="pres">
      <dgm:prSet presAssocID="{E2EE62FA-63D0-4983-9D94-88540934282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49FE9A8-396A-4842-8ED5-3FCA7A44485D}" type="pres">
      <dgm:prSet presAssocID="{E2EE62FA-63D0-4983-9D94-88540934282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A875C-E338-4E6F-A47C-1249D04786CC}" type="pres">
      <dgm:prSet presAssocID="{E2EE62FA-63D0-4983-9D94-88540934282F}" presName="negativeSpace" presStyleCnt="0"/>
      <dgm:spPr/>
    </dgm:pt>
    <dgm:pt modelId="{075E52DC-0A39-4C9A-B15D-14595C048E51}" type="pres">
      <dgm:prSet presAssocID="{E2EE62FA-63D0-4983-9D94-88540934282F}" presName="childText" presStyleLbl="conFgAcc1" presStyleIdx="0" presStyleCnt="4">
        <dgm:presLayoutVars>
          <dgm:bulletEnabled val="1"/>
        </dgm:presLayoutVars>
      </dgm:prSet>
      <dgm:spPr/>
    </dgm:pt>
    <dgm:pt modelId="{B071A88B-42D0-4333-AF6B-870A72503BEB}" type="pres">
      <dgm:prSet presAssocID="{B7F10283-B4C6-4FA2-BCD9-0D047165FBDC}" presName="spaceBetweenRectangles" presStyleCnt="0"/>
      <dgm:spPr/>
    </dgm:pt>
    <dgm:pt modelId="{F06BF2DC-DB56-43C0-81BF-6FDBC5A46D66}" type="pres">
      <dgm:prSet presAssocID="{DAF54A1C-13AB-4F40-BD4C-2054D467A399}" presName="parentLin" presStyleCnt="0"/>
      <dgm:spPr/>
    </dgm:pt>
    <dgm:pt modelId="{A13B8DCF-7334-4C73-B149-17A62512FF80}" type="pres">
      <dgm:prSet presAssocID="{DAF54A1C-13AB-4F40-BD4C-2054D467A39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DBB42D1-A4ED-4F67-9658-A856F798EEFA}" type="pres">
      <dgm:prSet presAssocID="{DAF54A1C-13AB-4F40-BD4C-2054D467A39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12C63-BB55-459E-BB87-C4A366E2BB0C}" type="pres">
      <dgm:prSet presAssocID="{DAF54A1C-13AB-4F40-BD4C-2054D467A399}" presName="negativeSpace" presStyleCnt="0"/>
      <dgm:spPr/>
    </dgm:pt>
    <dgm:pt modelId="{57D832D9-DB17-4FE4-9D19-FB4EC0A3034B}" type="pres">
      <dgm:prSet presAssocID="{DAF54A1C-13AB-4F40-BD4C-2054D467A399}" presName="childText" presStyleLbl="conFgAcc1" presStyleIdx="1" presStyleCnt="4">
        <dgm:presLayoutVars>
          <dgm:bulletEnabled val="1"/>
        </dgm:presLayoutVars>
      </dgm:prSet>
      <dgm:spPr/>
    </dgm:pt>
    <dgm:pt modelId="{9B3FF8FB-A23B-4AA0-B568-09172EB3FC60}" type="pres">
      <dgm:prSet presAssocID="{B194CAA9-AB41-4628-B3E6-C341E43C6BB1}" presName="spaceBetweenRectangles" presStyleCnt="0"/>
      <dgm:spPr/>
    </dgm:pt>
    <dgm:pt modelId="{7AFE7A0E-6330-4FFF-B1E9-8759973E46CD}" type="pres">
      <dgm:prSet presAssocID="{7A83D3C0-D7D8-4162-A36A-09EC116E6C27}" presName="parentLin" presStyleCnt="0"/>
      <dgm:spPr/>
    </dgm:pt>
    <dgm:pt modelId="{F2A8FA42-FC42-4A30-BA3B-AA8049F9045D}" type="pres">
      <dgm:prSet presAssocID="{7A83D3C0-D7D8-4162-A36A-09EC116E6C27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65CD57FF-3A3C-4461-8DE8-14754260B6B6}" type="pres">
      <dgm:prSet presAssocID="{7A83D3C0-D7D8-4162-A36A-09EC116E6C2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EE519-6DE0-4FCA-8C2C-3D1345E92AAD}" type="pres">
      <dgm:prSet presAssocID="{7A83D3C0-D7D8-4162-A36A-09EC116E6C27}" presName="negativeSpace" presStyleCnt="0"/>
      <dgm:spPr/>
    </dgm:pt>
    <dgm:pt modelId="{1F807F2E-3461-48CA-BB59-C5082FF7BA77}" type="pres">
      <dgm:prSet presAssocID="{7A83D3C0-D7D8-4162-A36A-09EC116E6C27}" presName="childText" presStyleLbl="conFgAcc1" presStyleIdx="2" presStyleCnt="4">
        <dgm:presLayoutVars>
          <dgm:bulletEnabled val="1"/>
        </dgm:presLayoutVars>
      </dgm:prSet>
      <dgm:spPr/>
    </dgm:pt>
    <dgm:pt modelId="{518EC3DE-7A03-423E-8967-4AE3CCF91AE0}" type="pres">
      <dgm:prSet presAssocID="{F4AC024C-0AFC-4949-A7E9-D95F325C99F1}" presName="spaceBetweenRectangles" presStyleCnt="0"/>
      <dgm:spPr/>
    </dgm:pt>
    <dgm:pt modelId="{EEED2F1E-1B73-4B9E-B4C7-B080D6297BDD}" type="pres">
      <dgm:prSet presAssocID="{AA945E07-BF6B-4C93-BB51-929A3E8AA40F}" presName="parentLin" presStyleCnt="0"/>
      <dgm:spPr/>
    </dgm:pt>
    <dgm:pt modelId="{5D4EE595-2083-47C9-86B8-241EC79786FD}" type="pres">
      <dgm:prSet presAssocID="{AA945E07-BF6B-4C93-BB51-929A3E8AA40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D8D315C7-76DA-43CE-BC3C-A35B33C37C07}" type="pres">
      <dgm:prSet presAssocID="{AA945E07-BF6B-4C93-BB51-929A3E8AA40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AE3EA-483D-4D15-A769-92410C34CD15}" type="pres">
      <dgm:prSet presAssocID="{AA945E07-BF6B-4C93-BB51-929A3E8AA40F}" presName="negativeSpace" presStyleCnt="0"/>
      <dgm:spPr/>
    </dgm:pt>
    <dgm:pt modelId="{615595EA-AD8D-4F5C-8C45-0A5B49A5D19D}" type="pres">
      <dgm:prSet presAssocID="{AA945E07-BF6B-4C93-BB51-929A3E8AA40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F118DE6-D0F0-42D8-8152-E8EEB842AB5A}" srcId="{CEB5D043-5FEE-4F36-8468-77E58568EBF1}" destId="{DAF54A1C-13AB-4F40-BD4C-2054D467A399}" srcOrd="1" destOrd="0" parTransId="{EB55998F-B065-4B93-8A57-B4DE86A6B87D}" sibTransId="{B194CAA9-AB41-4628-B3E6-C341E43C6BB1}"/>
    <dgm:cxn modelId="{25D6311B-E9AE-40DC-9829-58029371B581}" type="presOf" srcId="{CEB5D043-5FEE-4F36-8468-77E58568EBF1}" destId="{A69A1B68-ECAC-422E-AABA-47BF7898A928}" srcOrd="0" destOrd="0" presId="urn:microsoft.com/office/officeart/2005/8/layout/list1"/>
    <dgm:cxn modelId="{159B330F-1E72-40A8-9B6D-BB35F8AA8A26}" srcId="{CEB5D043-5FEE-4F36-8468-77E58568EBF1}" destId="{E2EE62FA-63D0-4983-9D94-88540934282F}" srcOrd="0" destOrd="0" parTransId="{0AC211E8-A767-4E80-8024-4C3F307C7F60}" sibTransId="{B7F10283-B4C6-4FA2-BCD9-0D047165FBDC}"/>
    <dgm:cxn modelId="{A524B057-2DEF-4B93-9B1C-DE5DE06DC88A}" type="presOf" srcId="{DAF54A1C-13AB-4F40-BD4C-2054D467A399}" destId="{A13B8DCF-7334-4C73-B149-17A62512FF80}" srcOrd="0" destOrd="0" presId="urn:microsoft.com/office/officeart/2005/8/layout/list1"/>
    <dgm:cxn modelId="{8A8C3E74-820E-4B9B-8FA8-CC9555D2BE97}" type="presOf" srcId="{AA945E07-BF6B-4C93-BB51-929A3E8AA40F}" destId="{D8D315C7-76DA-43CE-BC3C-A35B33C37C07}" srcOrd="1" destOrd="0" presId="urn:microsoft.com/office/officeart/2005/8/layout/list1"/>
    <dgm:cxn modelId="{2DBC1622-02F1-4044-9C09-BBB34DF3FD29}" srcId="{CEB5D043-5FEE-4F36-8468-77E58568EBF1}" destId="{7A83D3C0-D7D8-4162-A36A-09EC116E6C27}" srcOrd="2" destOrd="0" parTransId="{949347DA-821B-49E2-98AC-9B7FC01638AC}" sibTransId="{F4AC024C-0AFC-4949-A7E9-D95F325C99F1}"/>
    <dgm:cxn modelId="{8A2D149F-99B0-4D6C-8902-608F94BB8150}" type="presOf" srcId="{7A83D3C0-D7D8-4162-A36A-09EC116E6C27}" destId="{65CD57FF-3A3C-4461-8DE8-14754260B6B6}" srcOrd="1" destOrd="0" presId="urn:microsoft.com/office/officeart/2005/8/layout/list1"/>
    <dgm:cxn modelId="{B099B0CD-2516-4242-A518-F3E8B5B6133F}" type="presOf" srcId="{7A83D3C0-D7D8-4162-A36A-09EC116E6C27}" destId="{F2A8FA42-FC42-4A30-BA3B-AA8049F9045D}" srcOrd="0" destOrd="0" presId="urn:microsoft.com/office/officeart/2005/8/layout/list1"/>
    <dgm:cxn modelId="{F9D83339-26AA-47CC-BB01-C8E4207CE7CD}" type="presOf" srcId="{AA945E07-BF6B-4C93-BB51-929A3E8AA40F}" destId="{5D4EE595-2083-47C9-86B8-241EC79786FD}" srcOrd="0" destOrd="0" presId="urn:microsoft.com/office/officeart/2005/8/layout/list1"/>
    <dgm:cxn modelId="{F32A296C-47EB-455E-ADD8-1523304DDCE6}" type="presOf" srcId="{E2EE62FA-63D0-4983-9D94-88540934282F}" destId="{365B8F7F-8BF6-44D5-BF0F-5C9398735A66}" srcOrd="0" destOrd="0" presId="urn:microsoft.com/office/officeart/2005/8/layout/list1"/>
    <dgm:cxn modelId="{A1299F5F-9DA4-4B8E-BE1F-D9431A7597E0}" type="presOf" srcId="{E2EE62FA-63D0-4983-9D94-88540934282F}" destId="{F49FE9A8-396A-4842-8ED5-3FCA7A44485D}" srcOrd="1" destOrd="0" presId="urn:microsoft.com/office/officeart/2005/8/layout/list1"/>
    <dgm:cxn modelId="{CEA20F4A-BE04-467E-9F7E-3B9154C892D9}" type="presOf" srcId="{DAF54A1C-13AB-4F40-BD4C-2054D467A399}" destId="{ADBB42D1-A4ED-4F67-9658-A856F798EEFA}" srcOrd="1" destOrd="0" presId="urn:microsoft.com/office/officeart/2005/8/layout/list1"/>
    <dgm:cxn modelId="{6E123064-5C26-45C1-831E-C51353838123}" srcId="{CEB5D043-5FEE-4F36-8468-77E58568EBF1}" destId="{AA945E07-BF6B-4C93-BB51-929A3E8AA40F}" srcOrd="3" destOrd="0" parTransId="{525439A8-0FFB-4F3D-AC9D-A5B9A5DD077F}" sibTransId="{40BE82D4-749F-498C-8B37-E7E0C0F0D41C}"/>
    <dgm:cxn modelId="{D477664A-2011-4388-AA4A-EF1DD8143AD5}" type="presParOf" srcId="{A69A1B68-ECAC-422E-AABA-47BF7898A928}" destId="{EB9746D0-2750-49EA-9009-F07D6DFEECED}" srcOrd="0" destOrd="0" presId="urn:microsoft.com/office/officeart/2005/8/layout/list1"/>
    <dgm:cxn modelId="{D91B6C2B-4F6D-47D4-B437-F3005052C4BD}" type="presParOf" srcId="{EB9746D0-2750-49EA-9009-F07D6DFEECED}" destId="{365B8F7F-8BF6-44D5-BF0F-5C9398735A66}" srcOrd="0" destOrd="0" presId="urn:microsoft.com/office/officeart/2005/8/layout/list1"/>
    <dgm:cxn modelId="{B0FA3408-F938-4425-B11B-F5DCD86C2A06}" type="presParOf" srcId="{EB9746D0-2750-49EA-9009-F07D6DFEECED}" destId="{F49FE9A8-396A-4842-8ED5-3FCA7A44485D}" srcOrd="1" destOrd="0" presId="urn:microsoft.com/office/officeart/2005/8/layout/list1"/>
    <dgm:cxn modelId="{FF17046C-CD3B-430D-B76F-157475545D56}" type="presParOf" srcId="{A69A1B68-ECAC-422E-AABA-47BF7898A928}" destId="{82AA875C-E338-4E6F-A47C-1249D04786CC}" srcOrd="1" destOrd="0" presId="urn:microsoft.com/office/officeart/2005/8/layout/list1"/>
    <dgm:cxn modelId="{473EAAE6-735B-4945-893C-3E70740AE383}" type="presParOf" srcId="{A69A1B68-ECAC-422E-AABA-47BF7898A928}" destId="{075E52DC-0A39-4C9A-B15D-14595C048E51}" srcOrd="2" destOrd="0" presId="urn:microsoft.com/office/officeart/2005/8/layout/list1"/>
    <dgm:cxn modelId="{7E548D7E-DD9F-4FED-A82A-B45330166E44}" type="presParOf" srcId="{A69A1B68-ECAC-422E-AABA-47BF7898A928}" destId="{B071A88B-42D0-4333-AF6B-870A72503BEB}" srcOrd="3" destOrd="0" presId="urn:microsoft.com/office/officeart/2005/8/layout/list1"/>
    <dgm:cxn modelId="{31312A6D-AB59-4E00-9D98-C034A911563C}" type="presParOf" srcId="{A69A1B68-ECAC-422E-AABA-47BF7898A928}" destId="{F06BF2DC-DB56-43C0-81BF-6FDBC5A46D66}" srcOrd="4" destOrd="0" presId="urn:microsoft.com/office/officeart/2005/8/layout/list1"/>
    <dgm:cxn modelId="{7E10C077-FFD5-4A14-B966-590B997D2DF9}" type="presParOf" srcId="{F06BF2DC-DB56-43C0-81BF-6FDBC5A46D66}" destId="{A13B8DCF-7334-4C73-B149-17A62512FF80}" srcOrd="0" destOrd="0" presId="urn:microsoft.com/office/officeart/2005/8/layout/list1"/>
    <dgm:cxn modelId="{5D7CD775-AC70-4DF8-914D-17F697546A8B}" type="presParOf" srcId="{F06BF2DC-DB56-43C0-81BF-6FDBC5A46D66}" destId="{ADBB42D1-A4ED-4F67-9658-A856F798EEFA}" srcOrd="1" destOrd="0" presId="urn:microsoft.com/office/officeart/2005/8/layout/list1"/>
    <dgm:cxn modelId="{2408B78F-3D17-40C3-BDB1-EA92B429E477}" type="presParOf" srcId="{A69A1B68-ECAC-422E-AABA-47BF7898A928}" destId="{25612C63-BB55-459E-BB87-C4A366E2BB0C}" srcOrd="5" destOrd="0" presId="urn:microsoft.com/office/officeart/2005/8/layout/list1"/>
    <dgm:cxn modelId="{8896315C-D143-423A-A35F-A740B7B23041}" type="presParOf" srcId="{A69A1B68-ECAC-422E-AABA-47BF7898A928}" destId="{57D832D9-DB17-4FE4-9D19-FB4EC0A3034B}" srcOrd="6" destOrd="0" presId="urn:microsoft.com/office/officeart/2005/8/layout/list1"/>
    <dgm:cxn modelId="{F05C2B90-9DD6-4856-A22F-98134855BD2A}" type="presParOf" srcId="{A69A1B68-ECAC-422E-AABA-47BF7898A928}" destId="{9B3FF8FB-A23B-4AA0-B568-09172EB3FC60}" srcOrd="7" destOrd="0" presId="urn:microsoft.com/office/officeart/2005/8/layout/list1"/>
    <dgm:cxn modelId="{D446AA79-7CE9-4F5B-9962-9AFFD5E33ED3}" type="presParOf" srcId="{A69A1B68-ECAC-422E-AABA-47BF7898A928}" destId="{7AFE7A0E-6330-4FFF-B1E9-8759973E46CD}" srcOrd="8" destOrd="0" presId="urn:microsoft.com/office/officeart/2005/8/layout/list1"/>
    <dgm:cxn modelId="{D491CFF7-BB4F-4DA7-96CC-8E89C0DE9A8E}" type="presParOf" srcId="{7AFE7A0E-6330-4FFF-B1E9-8759973E46CD}" destId="{F2A8FA42-FC42-4A30-BA3B-AA8049F9045D}" srcOrd="0" destOrd="0" presId="urn:microsoft.com/office/officeart/2005/8/layout/list1"/>
    <dgm:cxn modelId="{CC4CF01F-61F2-4515-A37A-F3846D2A59E2}" type="presParOf" srcId="{7AFE7A0E-6330-4FFF-B1E9-8759973E46CD}" destId="{65CD57FF-3A3C-4461-8DE8-14754260B6B6}" srcOrd="1" destOrd="0" presId="urn:microsoft.com/office/officeart/2005/8/layout/list1"/>
    <dgm:cxn modelId="{DDAA1351-E045-422F-AF63-07BD8658284F}" type="presParOf" srcId="{A69A1B68-ECAC-422E-AABA-47BF7898A928}" destId="{14CEE519-6DE0-4FCA-8C2C-3D1345E92AAD}" srcOrd="9" destOrd="0" presId="urn:microsoft.com/office/officeart/2005/8/layout/list1"/>
    <dgm:cxn modelId="{8A1EE707-1C91-4083-AAC7-009DDCD61BFA}" type="presParOf" srcId="{A69A1B68-ECAC-422E-AABA-47BF7898A928}" destId="{1F807F2E-3461-48CA-BB59-C5082FF7BA77}" srcOrd="10" destOrd="0" presId="urn:microsoft.com/office/officeart/2005/8/layout/list1"/>
    <dgm:cxn modelId="{76F90B49-F4D3-4F14-85A3-48E11F752E94}" type="presParOf" srcId="{A69A1B68-ECAC-422E-AABA-47BF7898A928}" destId="{518EC3DE-7A03-423E-8967-4AE3CCF91AE0}" srcOrd="11" destOrd="0" presId="urn:microsoft.com/office/officeart/2005/8/layout/list1"/>
    <dgm:cxn modelId="{C5E926F8-90CB-4D03-B78C-08612D5724DA}" type="presParOf" srcId="{A69A1B68-ECAC-422E-AABA-47BF7898A928}" destId="{EEED2F1E-1B73-4B9E-B4C7-B080D6297BDD}" srcOrd="12" destOrd="0" presId="urn:microsoft.com/office/officeart/2005/8/layout/list1"/>
    <dgm:cxn modelId="{8799739C-7BD2-4F19-AF82-8556034A9542}" type="presParOf" srcId="{EEED2F1E-1B73-4B9E-B4C7-B080D6297BDD}" destId="{5D4EE595-2083-47C9-86B8-241EC79786FD}" srcOrd="0" destOrd="0" presId="urn:microsoft.com/office/officeart/2005/8/layout/list1"/>
    <dgm:cxn modelId="{ED09C20B-4859-4035-93BF-058BF9C4CF74}" type="presParOf" srcId="{EEED2F1E-1B73-4B9E-B4C7-B080D6297BDD}" destId="{D8D315C7-76DA-43CE-BC3C-A35B33C37C07}" srcOrd="1" destOrd="0" presId="urn:microsoft.com/office/officeart/2005/8/layout/list1"/>
    <dgm:cxn modelId="{75E3064F-7A79-45F1-98D8-79CE148B3D94}" type="presParOf" srcId="{A69A1B68-ECAC-422E-AABA-47BF7898A928}" destId="{CF2AE3EA-483D-4D15-A769-92410C34CD15}" srcOrd="13" destOrd="0" presId="urn:microsoft.com/office/officeart/2005/8/layout/list1"/>
    <dgm:cxn modelId="{248D56CA-94BE-463E-B159-E53AF78FCED3}" type="presParOf" srcId="{A69A1B68-ECAC-422E-AABA-47BF7898A928}" destId="{615595EA-AD8D-4F5C-8C45-0A5B49A5D19D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ABFB92-4798-4321-A93A-3BE1965666A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52294C3-3A72-4E1B-9606-9F2227AE2194}">
      <dgm:prSet/>
      <dgm:spPr/>
      <dgm:t>
        <a:bodyPr/>
        <a:lstStyle/>
        <a:p>
          <a:pPr algn="ctr" rtl="0"/>
          <a:r>
            <a:rPr lang="en-US" dirty="0" smtClean="0"/>
            <a:t>Database is an organized collection of</a:t>
          </a:r>
          <a:endParaRPr lang="en-US" dirty="0"/>
        </a:p>
      </dgm:t>
    </dgm:pt>
    <dgm:pt modelId="{4E680BB8-F7AB-4F38-B2BA-2FBBCDF6AA18}" type="parTrans" cxnId="{2C105117-E951-4175-831B-A9E2D2E78291}">
      <dgm:prSet/>
      <dgm:spPr/>
      <dgm:t>
        <a:bodyPr/>
        <a:lstStyle/>
        <a:p>
          <a:pPr algn="ctr"/>
          <a:endParaRPr lang="en-US"/>
        </a:p>
      </dgm:t>
    </dgm:pt>
    <dgm:pt modelId="{3AC28AFE-B23F-44B8-B495-7BD0F159F064}" type="sibTrans" cxnId="{2C105117-E951-4175-831B-A9E2D2E78291}">
      <dgm:prSet/>
      <dgm:spPr/>
      <dgm:t>
        <a:bodyPr/>
        <a:lstStyle/>
        <a:p>
          <a:pPr algn="ctr"/>
          <a:endParaRPr lang="en-US"/>
        </a:p>
      </dgm:t>
    </dgm:pt>
    <dgm:pt modelId="{69131560-A0A1-4652-ABC9-56BF44A695EB}">
      <dgm:prSet/>
      <dgm:spPr/>
      <dgm:t>
        <a:bodyPr/>
        <a:lstStyle/>
        <a:p>
          <a:pPr algn="ctr" rtl="0"/>
          <a:r>
            <a:rPr lang="en-US" dirty="0" smtClean="0"/>
            <a:t>Structured information</a:t>
          </a:r>
          <a:endParaRPr lang="en-US" dirty="0"/>
        </a:p>
      </dgm:t>
    </dgm:pt>
    <dgm:pt modelId="{DF4892C1-36FD-4152-8036-2EA21E717C67}" type="parTrans" cxnId="{62CE7E37-A0B5-4840-8123-3665BC13D344}">
      <dgm:prSet/>
      <dgm:spPr/>
      <dgm:t>
        <a:bodyPr/>
        <a:lstStyle/>
        <a:p>
          <a:pPr algn="ctr"/>
          <a:endParaRPr lang="en-US"/>
        </a:p>
      </dgm:t>
    </dgm:pt>
    <dgm:pt modelId="{67C7AE08-74BB-47B4-9E5A-5B20166E95F1}" type="sibTrans" cxnId="{62CE7E37-A0B5-4840-8123-3665BC13D344}">
      <dgm:prSet/>
      <dgm:spPr/>
      <dgm:t>
        <a:bodyPr/>
        <a:lstStyle/>
        <a:p>
          <a:pPr algn="ctr"/>
          <a:endParaRPr lang="en-US"/>
        </a:p>
      </dgm:t>
    </dgm:pt>
    <dgm:pt modelId="{F5C49929-966C-4974-BAF0-CD1AAB5A3447}">
      <dgm:prSet/>
      <dgm:spPr/>
      <dgm:t>
        <a:bodyPr/>
        <a:lstStyle/>
        <a:p>
          <a:pPr algn="ctr" rtl="0"/>
          <a:r>
            <a:rPr lang="en-US" dirty="0" smtClean="0"/>
            <a:t>Or data- </a:t>
          </a:r>
          <a:endParaRPr lang="en-US" dirty="0"/>
        </a:p>
      </dgm:t>
    </dgm:pt>
    <dgm:pt modelId="{49EE75AA-4FDD-47BC-BC40-5113B37E8640}" type="parTrans" cxnId="{713DC47F-9A04-493F-8036-047D64665A71}">
      <dgm:prSet/>
      <dgm:spPr/>
      <dgm:t>
        <a:bodyPr/>
        <a:lstStyle/>
        <a:p>
          <a:pPr algn="ctr"/>
          <a:endParaRPr lang="en-US"/>
        </a:p>
      </dgm:t>
    </dgm:pt>
    <dgm:pt modelId="{F1542DDD-69D6-4033-A7A8-76751AA945F4}" type="sibTrans" cxnId="{713DC47F-9A04-493F-8036-047D64665A71}">
      <dgm:prSet/>
      <dgm:spPr/>
      <dgm:t>
        <a:bodyPr/>
        <a:lstStyle/>
        <a:p>
          <a:pPr algn="ctr"/>
          <a:endParaRPr lang="en-US"/>
        </a:p>
      </dgm:t>
    </dgm:pt>
    <dgm:pt modelId="{DDD0FC84-9ED4-40E5-BF33-BDEF0592B5FE}">
      <dgm:prSet/>
      <dgm:spPr/>
      <dgm:t>
        <a:bodyPr/>
        <a:lstStyle/>
        <a:p>
          <a:pPr algn="ctr" rtl="0"/>
          <a:r>
            <a:rPr lang="en-US" dirty="0" smtClean="0"/>
            <a:t> Typically stored in electronically in a computer system </a:t>
          </a:r>
          <a:endParaRPr lang="en-US" dirty="0"/>
        </a:p>
      </dgm:t>
    </dgm:pt>
    <dgm:pt modelId="{41D1B245-70C2-4C0B-8E9C-BA0AD81DD99D}" type="parTrans" cxnId="{C58D9EB7-559F-46E0-9681-6658B02EEA48}">
      <dgm:prSet/>
      <dgm:spPr/>
      <dgm:t>
        <a:bodyPr/>
        <a:lstStyle/>
        <a:p>
          <a:pPr algn="ctr"/>
          <a:endParaRPr lang="en-US"/>
        </a:p>
      </dgm:t>
    </dgm:pt>
    <dgm:pt modelId="{0E6C4428-1A48-4915-B5A8-C174E042DC34}" type="sibTrans" cxnId="{C58D9EB7-559F-46E0-9681-6658B02EEA48}">
      <dgm:prSet/>
      <dgm:spPr/>
      <dgm:t>
        <a:bodyPr/>
        <a:lstStyle/>
        <a:p>
          <a:pPr algn="ctr"/>
          <a:endParaRPr lang="en-US"/>
        </a:p>
      </dgm:t>
    </dgm:pt>
    <dgm:pt modelId="{78ABFF1F-AD63-4B1A-9BF5-4CEA73D3C797}">
      <dgm:prSet/>
      <dgm:spPr/>
      <dgm:t>
        <a:bodyPr/>
        <a:lstStyle/>
        <a:p>
          <a:pPr algn="ctr" rtl="0"/>
          <a:r>
            <a:rPr lang="en-US" dirty="0" smtClean="0"/>
            <a:t>Database </a:t>
          </a:r>
          <a:r>
            <a:rPr lang="en-US" dirty="0" err="1" smtClean="0"/>
            <a:t>Mangement</a:t>
          </a:r>
          <a:r>
            <a:rPr lang="en-US" dirty="0" smtClean="0"/>
            <a:t> System (DBMS)</a:t>
          </a:r>
          <a:endParaRPr lang="en-US" dirty="0"/>
        </a:p>
      </dgm:t>
    </dgm:pt>
    <dgm:pt modelId="{2ADD18E6-40B2-4BED-ABE1-810022683C6B}" type="parTrans" cxnId="{1607B462-BA10-4C6C-B2E6-66083D4EE5D1}">
      <dgm:prSet/>
      <dgm:spPr/>
      <dgm:t>
        <a:bodyPr/>
        <a:lstStyle/>
        <a:p>
          <a:pPr algn="ctr"/>
          <a:endParaRPr lang="en-US"/>
        </a:p>
      </dgm:t>
    </dgm:pt>
    <dgm:pt modelId="{BB1D8933-4C7D-45B6-ABF5-4D9BF77842AB}" type="sibTrans" cxnId="{1607B462-BA10-4C6C-B2E6-66083D4EE5D1}">
      <dgm:prSet/>
      <dgm:spPr/>
      <dgm:t>
        <a:bodyPr/>
        <a:lstStyle/>
        <a:p>
          <a:pPr algn="ctr"/>
          <a:endParaRPr lang="en-US"/>
        </a:p>
      </dgm:t>
    </dgm:pt>
    <dgm:pt modelId="{D4E572C4-0645-41E4-9488-2549F578AC93}">
      <dgm:prSet/>
      <dgm:spPr/>
      <dgm:t>
        <a:bodyPr/>
        <a:lstStyle/>
        <a:p>
          <a:pPr algn="ctr" rtl="0"/>
          <a:r>
            <a:rPr lang="en-US" dirty="0" smtClean="0"/>
            <a:t>Controlled</a:t>
          </a:r>
          <a:endParaRPr lang="en-US" dirty="0"/>
        </a:p>
      </dgm:t>
    </dgm:pt>
    <dgm:pt modelId="{590C58DC-E0D1-4916-B485-76590BABDA20}" type="parTrans" cxnId="{2F4F275A-7FAC-4924-8227-01AFD834C06E}">
      <dgm:prSet/>
      <dgm:spPr/>
      <dgm:t>
        <a:bodyPr/>
        <a:lstStyle/>
        <a:p>
          <a:pPr algn="ctr"/>
          <a:endParaRPr lang="en-US"/>
        </a:p>
      </dgm:t>
    </dgm:pt>
    <dgm:pt modelId="{3EA66960-AB40-4810-9BD2-C7F6A90B0684}" type="sibTrans" cxnId="{2F4F275A-7FAC-4924-8227-01AFD834C06E}">
      <dgm:prSet/>
      <dgm:spPr/>
      <dgm:t>
        <a:bodyPr/>
        <a:lstStyle/>
        <a:p>
          <a:pPr algn="ctr"/>
          <a:endParaRPr lang="en-US"/>
        </a:p>
      </dgm:t>
    </dgm:pt>
    <dgm:pt modelId="{F67B7A1E-1F51-42A0-9699-0D67E3FC48B0}" type="pres">
      <dgm:prSet presAssocID="{0AABFB92-4798-4321-A93A-3BE1965666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32620B-2DC6-4407-A465-4B735669A18B}" type="pres">
      <dgm:prSet presAssocID="{B52294C3-3A72-4E1B-9606-9F2227AE2194}" presName="root1" presStyleCnt="0"/>
      <dgm:spPr/>
    </dgm:pt>
    <dgm:pt modelId="{B72C9BD0-78A3-489F-BF8A-7EB50BF8E8E3}" type="pres">
      <dgm:prSet presAssocID="{B52294C3-3A72-4E1B-9606-9F2227AE2194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9B06A-17E4-4026-BEFB-8D431B644840}" type="pres">
      <dgm:prSet presAssocID="{B52294C3-3A72-4E1B-9606-9F2227AE2194}" presName="level2hierChild" presStyleCnt="0"/>
      <dgm:spPr/>
    </dgm:pt>
    <dgm:pt modelId="{5B42F591-016F-46B2-BFD1-8F4E61E4E75B}" type="pres">
      <dgm:prSet presAssocID="{DF4892C1-36FD-4152-8036-2EA21E717C67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DC1A4E93-16A4-467E-BDD0-9F40398C09C7}" type="pres">
      <dgm:prSet presAssocID="{DF4892C1-36FD-4152-8036-2EA21E717C6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466DE61-4A9F-4E99-8F4A-2ABC806D7013}" type="pres">
      <dgm:prSet presAssocID="{69131560-A0A1-4652-ABC9-56BF44A695EB}" presName="root2" presStyleCnt="0"/>
      <dgm:spPr/>
    </dgm:pt>
    <dgm:pt modelId="{3C48C99D-4D7D-4A14-B7D1-30CC621A9B03}" type="pres">
      <dgm:prSet presAssocID="{69131560-A0A1-4652-ABC9-56BF44A695E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A94FE9-4852-4353-9123-FF736E861BC4}" type="pres">
      <dgm:prSet presAssocID="{69131560-A0A1-4652-ABC9-56BF44A695EB}" presName="level3hierChild" presStyleCnt="0"/>
      <dgm:spPr/>
    </dgm:pt>
    <dgm:pt modelId="{BDF9FA7F-0933-4284-B1C1-8B5819747712}" type="pres">
      <dgm:prSet presAssocID="{49EE75AA-4FDD-47BC-BC40-5113B37E8640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0412E6DE-50F6-4ED1-B56E-AB93F15A9771}" type="pres">
      <dgm:prSet presAssocID="{49EE75AA-4FDD-47BC-BC40-5113B37E8640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80EE235-5FB9-40F5-8630-4095970183A9}" type="pres">
      <dgm:prSet presAssocID="{F5C49929-966C-4974-BAF0-CD1AAB5A3447}" presName="root2" presStyleCnt="0"/>
      <dgm:spPr/>
    </dgm:pt>
    <dgm:pt modelId="{A069F47F-6086-4828-97DA-1A34B9131417}" type="pres">
      <dgm:prSet presAssocID="{F5C49929-966C-4974-BAF0-CD1AAB5A3447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79E86F-93F9-4375-B4BC-040A32544431}" type="pres">
      <dgm:prSet presAssocID="{F5C49929-966C-4974-BAF0-CD1AAB5A3447}" presName="level3hierChild" presStyleCnt="0"/>
      <dgm:spPr/>
    </dgm:pt>
    <dgm:pt modelId="{ED69F425-3E0F-49DB-9643-0A4C26A125DB}" type="pres">
      <dgm:prSet presAssocID="{41D1B245-70C2-4C0B-8E9C-BA0AD81DD99D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0016C8A0-744D-492F-BA01-4F23B4EFFF97}" type="pres">
      <dgm:prSet presAssocID="{41D1B245-70C2-4C0B-8E9C-BA0AD81DD99D}" presName="connTx" presStyleLbl="parChTrans1D2" presStyleIdx="2" presStyleCnt="4"/>
      <dgm:spPr/>
      <dgm:t>
        <a:bodyPr/>
        <a:lstStyle/>
        <a:p>
          <a:endParaRPr lang="en-US"/>
        </a:p>
      </dgm:t>
    </dgm:pt>
    <dgm:pt modelId="{F21D1CC8-253C-4979-9F46-2708BED02F27}" type="pres">
      <dgm:prSet presAssocID="{DDD0FC84-9ED4-40E5-BF33-BDEF0592B5FE}" presName="root2" presStyleCnt="0"/>
      <dgm:spPr/>
    </dgm:pt>
    <dgm:pt modelId="{0555C786-BDD1-4823-B40F-C5AE866E6AF7}" type="pres">
      <dgm:prSet presAssocID="{DDD0FC84-9ED4-40E5-BF33-BDEF0592B5F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0D893E-F1FB-4240-8B83-FCCD8B2EE85D}" type="pres">
      <dgm:prSet presAssocID="{DDD0FC84-9ED4-40E5-BF33-BDEF0592B5FE}" presName="level3hierChild" presStyleCnt="0"/>
      <dgm:spPr/>
    </dgm:pt>
    <dgm:pt modelId="{9677F644-79AE-47A9-B92B-CEB3A4665F3C}" type="pres">
      <dgm:prSet presAssocID="{2ADD18E6-40B2-4BED-ABE1-810022683C6B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E98BF838-1B28-49DA-BBB6-38D76025D1B0}" type="pres">
      <dgm:prSet presAssocID="{2ADD18E6-40B2-4BED-ABE1-810022683C6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B66E9D2-5A42-4FF6-A3AD-4AB2C1062EA3}" type="pres">
      <dgm:prSet presAssocID="{78ABFF1F-AD63-4B1A-9BF5-4CEA73D3C797}" presName="root2" presStyleCnt="0"/>
      <dgm:spPr/>
    </dgm:pt>
    <dgm:pt modelId="{FB6B1F4E-965E-4BD4-A1CF-2F066F3CE30F}" type="pres">
      <dgm:prSet presAssocID="{78ABFF1F-AD63-4B1A-9BF5-4CEA73D3C797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B65461-DFF0-46F4-8FB0-BB48F6C0B2EF}" type="pres">
      <dgm:prSet presAssocID="{78ABFF1F-AD63-4B1A-9BF5-4CEA73D3C797}" presName="level3hierChild" presStyleCnt="0"/>
      <dgm:spPr/>
    </dgm:pt>
    <dgm:pt modelId="{44E3932F-E111-4059-8BD9-DF2ED04E0A9D}" type="pres">
      <dgm:prSet presAssocID="{D4E572C4-0645-41E4-9488-2549F578AC93}" presName="root1" presStyleCnt="0"/>
      <dgm:spPr/>
    </dgm:pt>
    <dgm:pt modelId="{986A6605-FCF6-47CC-BCC6-9C84E627CA2F}" type="pres">
      <dgm:prSet presAssocID="{D4E572C4-0645-41E4-9488-2549F578AC93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A6953-A6EF-4452-9BCC-E18DB0AECF20}" type="pres">
      <dgm:prSet presAssocID="{D4E572C4-0645-41E4-9488-2549F578AC93}" presName="level2hierChild" presStyleCnt="0"/>
      <dgm:spPr/>
    </dgm:pt>
  </dgm:ptLst>
  <dgm:cxnLst>
    <dgm:cxn modelId="{832057AA-D9CB-42FE-867C-D0C04C91BC90}" type="presOf" srcId="{78ABFF1F-AD63-4B1A-9BF5-4CEA73D3C797}" destId="{FB6B1F4E-965E-4BD4-A1CF-2F066F3CE30F}" srcOrd="0" destOrd="0" presId="urn:microsoft.com/office/officeart/2005/8/layout/hierarchy2"/>
    <dgm:cxn modelId="{F4AA3A0A-EEA3-455C-8580-3FA6BDDDDC3F}" type="presOf" srcId="{49EE75AA-4FDD-47BC-BC40-5113B37E8640}" destId="{BDF9FA7F-0933-4284-B1C1-8B5819747712}" srcOrd="0" destOrd="0" presId="urn:microsoft.com/office/officeart/2005/8/layout/hierarchy2"/>
    <dgm:cxn modelId="{FE4A9073-B394-46E5-960D-339445569551}" type="presOf" srcId="{0AABFB92-4798-4321-A93A-3BE1965666AC}" destId="{F67B7A1E-1F51-42A0-9699-0D67E3FC48B0}" srcOrd="0" destOrd="0" presId="urn:microsoft.com/office/officeart/2005/8/layout/hierarchy2"/>
    <dgm:cxn modelId="{1607B462-BA10-4C6C-B2E6-66083D4EE5D1}" srcId="{B52294C3-3A72-4E1B-9606-9F2227AE2194}" destId="{78ABFF1F-AD63-4B1A-9BF5-4CEA73D3C797}" srcOrd="3" destOrd="0" parTransId="{2ADD18E6-40B2-4BED-ABE1-810022683C6B}" sibTransId="{BB1D8933-4C7D-45B6-ABF5-4D9BF77842AB}"/>
    <dgm:cxn modelId="{713DC47F-9A04-493F-8036-047D64665A71}" srcId="{B52294C3-3A72-4E1B-9606-9F2227AE2194}" destId="{F5C49929-966C-4974-BAF0-CD1AAB5A3447}" srcOrd="1" destOrd="0" parTransId="{49EE75AA-4FDD-47BC-BC40-5113B37E8640}" sibTransId="{F1542DDD-69D6-4033-A7A8-76751AA945F4}"/>
    <dgm:cxn modelId="{A32EB6AD-1139-49C4-B942-374B718BD118}" type="presOf" srcId="{49EE75AA-4FDD-47BC-BC40-5113B37E8640}" destId="{0412E6DE-50F6-4ED1-B56E-AB93F15A9771}" srcOrd="1" destOrd="0" presId="urn:microsoft.com/office/officeart/2005/8/layout/hierarchy2"/>
    <dgm:cxn modelId="{2F4F275A-7FAC-4924-8227-01AFD834C06E}" srcId="{0AABFB92-4798-4321-A93A-3BE1965666AC}" destId="{D4E572C4-0645-41E4-9488-2549F578AC93}" srcOrd="1" destOrd="0" parTransId="{590C58DC-E0D1-4916-B485-76590BABDA20}" sibTransId="{3EA66960-AB40-4810-9BD2-C7F6A90B0684}"/>
    <dgm:cxn modelId="{9A9F8BA9-982F-4FA8-8D01-90ECEB9AF94F}" type="presOf" srcId="{DF4892C1-36FD-4152-8036-2EA21E717C67}" destId="{5B42F591-016F-46B2-BFD1-8F4E61E4E75B}" srcOrd="0" destOrd="0" presId="urn:microsoft.com/office/officeart/2005/8/layout/hierarchy2"/>
    <dgm:cxn modelId="{FEF3F2F5-0975-4A76-A260-378C85C46807}" type="presOf" srcId="{B52294C3-3A72-4E1B-9606-9F2227AE2194}" destId="{B72C9BD0-78A3-489F-BF8A-7EB50BF8E8E3}" srcOrd="0" destOrd="0" presId="urn:microsoft.com/office/officeart/2005/8/layout/hierarchy2"/>
    <dgm:cxn modelId="{62CE7E37-A0B5-4840-8123-3665BC13D344}" srcId="{B52294C3-3A72-4E1B-9606-9F2227AE2194}" destId="{69131560-A0A1-4652-ABC9-56BF44A695EB}" srcOrd="0" destOrd="0" parTransId="{DF4892C1-36FD-4152-8036-2EA21E717C67}" sibTransId="{67C7AE08-74BB-47B4-9E5A-5B20166E95F1}"/>
    <dgm:cxn modelId="{2C105117-E951-4175-831B-A9E2D2E78291}" srcId="{0AABFB92-4798-4321-A93A-3BE1965666AC}" destId="{B52294C3-3A72-4E1B-9606-9F2227AE2194}" srcOrd="0" destOrd="0" parTransId="{4E680BB8-F7AB-4F38-B2BA-2FBBCDF6AA18}" sibTransId="{3AC28AFE-B23F-44B8-B495-7BD0F159F064}"/>
    <dgm:cxn modelId="{9FE0A00E-E376-49B7-B936-545C6968940C}" type="presOf" srcId="{DDD0FC84-9ED4-40E5-BF33-BDEF0592B5FE}" destId="{0555C786-BDD1-4823-B40F-C5AE866E6AF7}" srcOrd="0" destOrd="0" presId="urn:microsoft.com/office/officeart/2005/8/layout/hierarchy2"/>
    <dgm:cxn modelId="{C58D9EB7-559F-46E0-9681-6658B02EEA48}" srcId="{B52294C3-3A72-4E1B-9606-9F2227AE2194}" destId="{DDD0FC84-9ED4-40E5-BF33-BDEF0592B5FE}" srcOrd="2" destOrd="0" parTransId="{41D1B245-70C2-4C0B-8E9C-BA0AD81DD99D}" sibTransId="{0E6C4428-1A48-4915-B5A8-C174E042DC34}"/>
    <dgm:cxn modelId="{90F494DC-69D5-460F-B93E-978B2F4FA8B7}" type="presOf" srcId="{D4E572C4-0645-41E4-9488-2549F578AC93}" destId="{986A6605-FCF6-47CC-BCC6-9C84E627CA2F}" srcOrd="0" destOrd="0" presId="urn:microsoft.com/office/officeart/2005/8/layout/hierarchy2"/>
    <dgm:cxn modelId="{3ABA2AAF-4146-4484-954D-500DF0DA53FE}" type="presOf" srcId="{F5C49929-966C-4974-BAF0-CD1AAB5A3447}" destId="{A069F47F-6086-4828-97DA-1A34B9131417}" srcOrd="0" destOrd="0" presId="urn:microsoft.com/office/officeart/2005/8/layout/hierarchy2"/>
    <dgm:cxn modelId="{337E2986-53C8-4D52-8BB2-1EB8C8AF921B}" type="presOf" srcId="{41D1B245-70C2-4C0B-8E9C-BA0AD81DD99D}" destId="{0016C8A0-744D-492F-BA01-4F23B4EFFF97}" srcOrd="1" destOrd="0" presId="urn:microsoft.com/office/officeart/2005/8/layout/hierarchy2"/>
    <dgm:cxn modelId="{563FAC88-DBD8-4564-9950-1EADB7F3F7EA}" type="presOf" srcId="{41D1B245-70C2-4C0B-8E9C-BA0AD81DD99D}" destId="{ED69F425-3E0F-49DB-9643-0A4C26A125DB}" srcOrd="0" destOrd="0" presId="urn:microsoft.com/office/officeart/2005/8/layout/hierarchy2"/>
    <dgm:cxn modelId="{93CC0320-F653-4829-993D-19CB181B79E0}" type="presOf" srcId="{2ADD18E6-40B2-4BED-ABE1-810022683C6B}" destId="{E98BF838-1B28-49DA-BBB6-38D76025D1B0}" srcOrd="1" destOrd="0" presId="urn:microsoft.com/office/officeart/2005/8/layout/hierarchy2"/>
    <dgm:cxn modelId="{E517B52C-DCA7-494C-B23F-E453D397C414}" type="presOf" srcId="{DF4892C1-36FD-4152-8036-2EA21E717C67}" destId="{DC1A4E93-16A4-467E-BDD0-9F40398C09C7}" srcOrd="1" destOrd="0" presId="urn:microsoft.com/office/officeart/2005/8/layout/hierarchy2"/>
    <dgm:cxn modelId="{1BC9E522-6497-4AF2-AE6A-57ACCC5AF375}" type="presOf" srcId="{2ADD18E6-40B2-4BED-ABE1-810022683C6B}" destId="{9677F644-79AE-47A9-B92B-CEB3A4665F3C}" srcOrd="0" destOrd="0" presId="urn:microsoft.com/office/officeart/2005/8/layout/hierarchy2"/>
    <dgm:cxn modelId="{A4AD4255-9570-4B86-94A0-4AFF54BAF9CE}" type="presOf" srcId="{69131560-A0A1-4652-ABC9-56BF44A695EB}" destId="{3C48C99D-4D7D-4A14-B7D1-30CC621A9B03}" srcOrd="0" destOrd="0" presId="urn:microsoft.com/office/officeart/2005/8/layout/hierarchy2"/>
    <dgm:cxn modelId="{4926E735-DF4C-47C7-B926-B68B4DF1ACFF}" type="presParOf" srcId="{F67B7A1E-1F51-42A0-9699-0D67E3FC48B0}" destId="{7332620B-2DC6-4407-A465-4B735669A18B}" srcOrd="0" destOrd="0" presId="urn:microsoft.com/office/officeart/2005/8/layout/hierarchy2"/>
    <dgm:cxn modelId="{DB23CB2D-1BB1-4346-982E-50877ECE941B}" type="presParOf" srcId="{7332620B-2DC6-4407-A465-4B735669A18B}" destId="{B72C9BD0-78A3-489F-BF8A-7EB50BF8E8E3}" srcOrd="0" destOrd="0" presId="urn:microsoft.com/office/officeart/2005/8/layout/hierarchy2"/>
    <dgm:cxn modelId="{09EA7559-0797-4A55-B7A8-E898E35FBBC3}" type="presParOf" srcId="{7332620B-2DC6-4407-A465-4B735669A18B}" destId="{0069B06A-17E4-4026-BEFB-8D431B644840}" srcOrd="1" destOrd="0" presId="urn:microsoft.com/office/officeart/2005/8/layout/hierarchy2"/>
    <dgm:cxn modelId="{BF85EFFD-C86D-48DF-AD28-157BAECC31B8}" type="presParOf" srcId="{0069B06A-17E4-4026-BEFB-8D431B644840}" destId="{5B42F591-016F-46B2-BFD1-8F4E61E4E75B}" srcOrd="0" destOrd="0" presId="urn:microsoft.com/office/officeart/2005/8/layout/hierarchy2"/>
    <dgm:cxn modelId="{19E490BC-70E0-4AAD-9860-11FF4D35BC9A}" type="presParOf" srcId="{5B42F591-016F-46B2-BFD1-8F4E61E4E75B}" destId="{DC1A4E93-16A4-467E-BDD0-9F40398C09C7}" srcOrd="0" destOrd="0" presId="urn:microsoft.com/office/officeart/2005/8/layout/hierarchy2"/>
    <dgm:cxn modelId="{BF3A81A4-27BF-4A5F-8B7F-E35BA905BE29}" type="presParOf" srcId="{0069B06A-17E4-4026-BEFB-8D431B644840}" destId="{0466DE61-4A9F-4E99-8F4A-2ABC806D7013}" srcOrd="1" destOrd="0" presId="urn:microsoft.com/office/officeart/2005/8/layout/hierarchy2"/>
    <dgm:cxn modelId="{A643590F-E925-4644-8410-72C8B6E4BBA7}" type="presParOf" srcId="{0466DE61-4A9F-4E99-8F4A-2ABC806D7013}" destId="{3C48C99D-4D7D-4A14-B7D1-30CC621A9B03}" srcOrd="0" destOrd="0" presId="urn:microsoft.com/office/officeart/2005/8/layout/hierarchy2"/>
    <dgm:cxn modelId="{01225EC7-4F85-4398-BD8F-5FED4AD73A71}" type="presParOf" srcId="{0466DE61-4A9F-4E99-8F4A-2ABC806D7013}" destId="{F3A94FE9-4852-4353-9123-FF736E861BC4}" srcOrd="1" destOrd="0" presId="urn:microsoft.com/office/officeart/2005/8/layout/hierarchy2"/>
    <dgm:cxn modelId="{B367F69C-7FB0-442F-9EE7-D81A8067E177}" type="presParOf" srcId="{0069B06A-17E4-4026-BEFB-8D431B644840}" destId="{BDF9FA7F-0933-4284-B1C1-8B5819747712}" srcOrd="2" destOrd="0" presId="urn:microsoft.com/office/officeart/2005/8/layout/hierarchy2"/>
    <dgm:cxn modelId="{D0B942BC-3E6F-4D85-B9D1-5F2DEC8A30F6}" type="presParOf" srcId="{BDF9FA7F-0933-4284-B1C1-8B5819747712}" destId="{0412E6DE-50F6-4ED1-B56E-AB93F15A9771}" srcOrd="0" destOrd="0" presId="urn:microsoft.com/office/officeart/2005/8/layout/hierarchy2"/>
    <dgm:cxn modelId="{2ADC8F59-2C95-4C1D-85F2-CC13BF5196D1}" type="presParOf" srcId="{0069B06A-17E4-4026-BEFB-8D431B644840}" destId="{280EE235-5FB9-40F5-8630-4095970183A9}" srcOrd="3" destOrd="0" presId="urn:microsoft.com/office/officeart/2005/8/layout/hierarchy2"/>
    <dgm:cxn modelId="{CF4568C9-114F-4560-A92B-A256A2E660F9}" type="presParOf" srcId="{280EE235-5FB9-40F5-8630-4095970183A9}" destId="{A069F47F-6086-4828-97DA-1A34B9131417}" srcOrd="0" destOrd="0" presId="urn:microsoft.com/office/officeart/2005/8/layout/hierarchy2"/>
    <dgm:cxn modelId="{821439C8-F001-449E-9D86-139EB477912B}" type="presParOf" srcId="{280EE235-5FB9-40F5-8630-4095970183A9}" destId="{F179E86F-93F9-4375-B4BC-040A32544431}" srcOrd="1" destOrd="0" presId="urn:microsoft.com/office/officeart/2005/8/layout/hierarchy2"/>
    <dgm:cxn modelId="{405B37B9-3F62-47D7-8B21-AF4E1DD36428}" type="presParOf" srcId="{0069B06A-17E4-4026-BEFB-8D431B644840}" destId="{ED69F425-3E0F-49DB-9643-0A4C26A125DB}" srcOrd="4" destOrd="0" presId="urn:microsoft.com/office/officeart/2005/8/layout/hierarchy2"/>
    <dgm:cxn modelId="{319DED25-E732-4492-940B-57C010063D61}" type="presParOf" srcId="{ED69F425-3E0F-49DB-9643-0A4C26A125DB}" destId="{0016C8A0-744D-492F-BA01-4F23B4EFFF97}" srcOrd="0" destOrd="0" presId="urn:microsoft.com/office/officeart/2005/8/layout/hierarchy2"/>
    <dgm:cxn modelId="{496DF75E-51BB-4109-8985-B231A09391C1}" type="presParOf" srcId="{0069B06A-17E4-4026-BEFB-8D431B644840}" destId="{F21D1CC8-253C-4979-9F46-2708BED02F27}" srcOrd="5" destOrd="0" presId="urn:microsoft.com/office/officeart/2005/8/layout/hierarchy2"/>
    <dgm:cxn modelId="{899450A7-1FDD-4586-8D22-E09218BD38BE}" type="presParOf" srcId="{F21D1CC8-253C-4979-9F46-2708BED02F27}" destId="{0555C786-BDD1-4823-B40F-C5AE866E6AF7}" srcOrd="0" destOrd="0" presId="urn:microsoft.com/office/officeart/2005/8/layout/hierarchy2"/>
    <dgm:cxn modelId="{C4A1743E-490A-4388-9A13-789EC0711355}" type="presParOf" srcId="{F21D1CC8-253C-4979-9F46-2708BED02F27}" destId="{1A0D893E-F1FB-4240-8B83-FCCD8B2EE85D}" srcOrd="1" destOrd="0" presId="urn:microsoft.com/office/officeart/2005/8/layout/hierarchy2"/>
    <dgm:cxn modelId="{1E9B05C6-9955-4DDE-B2A0-82A8D6197823}" type="presParOf" srcId="{0069B06A-17E4-4026-BEFB-8D431B644840}" destId="{9677F644-79AE-47A9-B92B-CEB3A4665F3C}" srcOrd="6" destOrd="0" presId="urn:microsoft.com/office/officeart/2005/8/layout/hierarchy2"/>
    <dgm:cxn modelId="{8E2FA483-33FC-49FE-80AB-F927D4EEA224}" type="presParOf" srcId="{9677F644-79AE-47A9-B92B-CEB3A4665F3C}" destId="{E98BF838-1B28-49DA-BBB6-38D76025D1B0}" srcOrd="0" destOrd="0" presId="urn:microsoft.com/office/officeart/2005/8/layout/hierarchy2"/>
    <dgm:cxn modelId="{0D96A37C-8B6A-4107-B6E4-8B87BB6ACDB4}" type="presParOf" srcId="{0069B06A-17E4-4026-BEFB-8D431B644840}" destId="{2B66E9D2-5A42-4FF6-A3AD-4AB2C1062EA3}" srcOrd="7" destOrd="0" presId="urn:microsoft.com/office/officeart/2005/8/layout/hierarchy2"/>
    <dgm:cxn modelId="{1327A202-6334-4A07-9F9A-5F45CE04A46D}" type="presParOf" srcId="{2B66E9D2-5A42-4FF6-A3AD-4AB2C1062EA3}" destId="{FB6B1F4E-965E-4BD4-A1CF-2F066F3CE30F}" srcOrd="0" destOrd="0" presId="urn:microsoft.com/office/officeart/2005/8/layout/hierarchy2"/>
    <dgm:cxn modelId="{6736DD11-1ACA-4599-BA2D-E76D810EDFE0}" type="presParOf" srcId="{2B66E9D2-5A42-4FF6-A3AD-4AB2C1062EA3}" destId="{46B65461-DFF0-46F4-8FB0-BB48F6C0B2EF}" srcOrd="1" destOrd="0" presId="urn:microsoft.com/office/officeart/2005/8/layout/hierarchy2"/>
    <dgm:cxn modelId="{62A46A75-573B-421F-AF0F-BD668702ABE8}" type="presParOf" srcId="{F67B7A1E-1F51-42A0-9699-0D67E3FC48B0}" destId="{44E3932F-E111-4059-8BD9-DF2ED04E0A9D}" srcOrd="1" destOrd="0" presId="urn:microsoft.com/office/officeart/2005/8/layout/hierarchy2"/>
    <dgm:cxn modelId="{7F531F9D-51CA-43B8-8F55-AC84302C7556}" type="presParOf" srcId="{44E3932F-E111-4059-8BD9-DF2ED04E0A9D}" destId="{986A6605-FCF6-47CC-BCC6-9C84E627CA2F}" srcOrd="0" destOrd="0" presId="urn:microsoft.com/office/officeart/2005/8/layout/hierarchy2"/>
    <dgm:cxn modelId="{7A7179A1-3C6A-4430-9B82-0D79590A66E5}" type="presParOf" srcId="{44E3932F-E111-4059-8BD9-DF2ED04E0A9D}" destId="{A79A6953-A6EF-4452-9BCC-E18DB0AECF20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12A1F1-CF4C-453F-A3FB-ED15F2DC1492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E9546E0-5F9D-4DF1-B437-FBD453C2BFDB}">
      <dgm:prSet custT="1"/>
      <dgm:spPr/>
      <dgm:t>
        <a:bodyPr/>
        <a:lstStyle/>
        <a:p>
          <a:pPr rtl="0"/>
          <a:r>
            <a:rPr lang="en-US" sz="1800" dirty="0" smtClean="0"/>
            <a:t>A relational database management system (RDBMS) is a program that allows you to.</a:t>
          </a:r>
          <a:endParaRPr lang="en-US" sz="1800" dirty="0"/>
        </a:p>
      </dgm:t>
    </dgm:pt>
    <dgm:pt modelId="{7EE521C1-4945-45E8-92AB-E25EC0EB748A}" type="parTrans" cxnId="{295305AD-828E-4B55-A20F-B94B39B75A5D}">
      <dgm:prSet/>
      <dgm:spPr/>
      <dgm:t>
        <a:bodyPr/>
        <a:lstStyle/>
        <a:p>
          <a:endParaRPr lang="en-US"/>
        </a:p>
      </dgm:t>
    </dgm:pt>
    <dgm:pt modelId="{98DBF278-5D4A-4ACA-A981-9AABB7F9ACE8}" type="sibTrans" cxnId="{295305AD-828E-4B55-A20F-B94B39B75A5D}">
      <dgm:prSet/>
      <dgm:spPr/>
      <dgm:t>
        <a:bodyPr/>
        <a:lstStyle/>
        <a:p>
          <a:endParaRPr lang="en-US"/>
        </a:p>
      </dgm:t>
    </dgm:pt>
    <dgm:pt modelId="{14C6C596-9C36-470D-BC84-183D379D8A94}">
      <dgm:prSet custT="1"/>
      <dgm:spPr/>
      <dgm:t>
        <a:bodyPr/>
        <a:lstStyle/>
        <a:p>
          <a:pPr rtl="0"/>
          <a:r>
            <a:rPr lang="en-US" sz="1800" dirty="0" smtClean="0"/>
            <a:t>Create</a:t>
          </a:r>
          <a:endParaRPr lang="en-US" sz="1800" dirty="0"/>
        </a:p>
      </dgm:t>
    </dgm:pt>
    <dgm:pt modelId="{3521E161-655B-4604-93AF-F4ABFEC77B47}" type="parTrans" cxnId="{AF0A337D-1DA0-40F5-8D66-B43844082EDE}">
      <dgm:prSet/>
      <dgm:spPr/>
      <dgm:t>
        <a:bodyPr/>
        <a:lstStyle/>
        <a:p>
          <a:endParaRPr lang="en-US"/>
        </a:p>
      </dgm:t>
    </dgm:pt>
    <dgm:pt modelId="{A0821B12-7EAC-4298-8C9C-CFD372A4A963}" type="sibTrans" cxnId="{AF0A337D-1DA0-40F5-8D66-B43844082EDE}">
      <dgm:prSet/>
      <dgm:spPr/>
      <dgm:t>
        <a:bodyPr/>
        <a:lstStyle/>
        <a:p>
          <a:endParaRPr lang="en-US"/>
        </a:p>
      </dgm:t>
    </dgm:pt>
    <dgm:pt modelId="{1E96360C-A3A7-4B42-8C5B-7895300DD305}">
      <dgm:prSet custT="1"/>
      <dgm:spPr/>
      <dgm:t>
        <a:bodyPr/>
        <a:lstStyle/>
        <a:p>
          <a:pPr rtl="0"/>
          <a:r>
            <a:rPr lang="en-US" sz="2000" dirty="0" smtClean="0"/>
            <a:t>update</a:t>
          </a:r>
          <a:endParaRPr lang="en-US" sz="2000" dirty="0"/>
        </a:p>
      </dgm:t>
    </dgm:pt>
    <dgm:pt modelId="{CF53B693-1770-45C6-8C26-7E87364654B7}" type="parTrans" cxnId="{239221E6-85AA-4C25-8F2C-723F04C9E351}">
      <dgm:prSet/>
      <dgm:spPr/>
      <dgm:t>
        <a:bodyPr/>
        <a:lstStyle/>
        <a:p>
          <a:endParaRPr lang="en-US"/>
        </a:p>
      </dgm:t>
    </dgm:pt>
    <dgm:pt modelId="{292D0A20-EBC5-45DD-979C-2DA8C3952841}" type="sibTrans" cxnId="{239221E6-85AA-4C25-8F2C-723F04C9E351}">
      <dgm:prSet/>
      <dgm:spPr/>
      <dgm:t>
        <a:bodyPr/>
        <a:lstStyle/>
        <a:p>
          <a:endParaRPr lang="en-US"/>
        </a:p>
      </dgm:t>
    </dgm:pt>
    <dgm:pt modelId="{DD367030-0B7F-4E85-824E-DFB32D9C4EFF}">
      <dgm:prSet custT="1"/>
      <dgm:spPr/>
      <dgm:t>
        <a:bodyPr/>
        <a:lstStyle/>
        <a:p>
          <a:pPr rtl="0"/>
          <a:r>
            <a:rPr lang="en-US" sz="2000" dirty="0" smtClean="0"/>
            <a:t>and administer a relational database. </a:t>
          </a:r>
          <a:endParaRPr lang="en-US" sz="2000" dirty="0"/>
        </a:p>
      </dgm:t>
    </dgm:pt>
    <dgm:pt modelId="{CD1399C9-6345-4F23-9EB4-B90E42A432A6}" type="parTrans" cxnId="{B8BB326E-689A-4516-A497-F52AB7869F88}">
      <dgm:prSet/>
      <dgm:spPr/>
      <dgm:t>
        <a:bodyPr/>
        <a:lstStyle/>
        <a:p>
          <a:endParaRPr lang="en-US"/>
        </a:p>
      </dgm:t>
    </dgm:pt>
    <dgm:pt modelId="{709A763B-858F-49F4-95AA-2A22901BAB62}" type="sibTrans" cxnId="{B8BB326E-689A-4516-A497-F52AB7869F88}">
      <dgm:prSet/>
      <dgm:spPr/>
      <dgm:t>
        <a:bodyPr/>
        <a:lstStyle/>
        <a:p>
          <a:endParaRPr lang="en-US"/>
        </a:p>
      </dgm:t>
    </dgm:pt>
    <dgm:pt modelId="{DB3A10C3-2C9B-468E-B48F-C62CAE3DD1A1}">
      <dgm:prSet custT="1"/>
      <dgm:spPr/>
      <dgm:t>
        <a:bodyPr/>
        <a:lstStyle/>
        <a:p>
          <a:pPr rtl="0"/>
          <a:r>
            <a:rPr lang="en-US" sz="1800" dirty="0" smtClean="0"/>
            <a:t>Most relational database management systems use the </a:t>
          </a:r>
          <a:r>
            <a:rPr lang="en-US" sz="1800" b="1" dirty="0" smtClean="0">
              <a:solidFill>
                <a:srgbClr val="FF0000"/>
              </a:solidFill>
            </a:rPr>
            <a:t>SQL language</a:t>
          </a:r>
          <a:r>
            <a:rPr lang="en-US" sz="1800" dirty="0" smtClean="0"/>
            <a:t> to access the database</a:t>
          </a:r>
          <a:endParaRPr lang="en-US" sz="1800" dirty="0"/>
        </a:p>
      </dgm:t>
    </dgm:pt>
    <dgm:pt modelId="{F80FBD80-B46C-4651-ABA1-DA97A38A82A2}" type="parTrans" cxnId="{75C8744E-7F89-4E20-9C1F-F2A51102751F}">
      <dgm:prSet/>
      <dgm:spPr/>
      <dgm:t>
        <a:bodyPr/>
        <a:lstStyle/>
        <a:p>
          <a:endParaRPr lang="en-US"/>
        </a:p>
      </dgm:t>
    </dgm:pt>
    <dgm:pt modelId="{F1AABA08-05ED-4AF3-9561-521BC9F277D8}" type="sibTrans" cxnId="{75C8744E-7F89-4E20-9C1F-F2A51102751F}">
      <dgm:prSet/>
      <dgm:spPr/>
      <dgm:t>
        <a:bodyPr/>
        <a:lstStyle/>
        <a:p>
          <a:endParaRPr lang="en-US"/>
        </a:p>
      </dgm:t>
    </dgm:pt>
    <dgm:pt modelId="{AEB8A956-4F9F-4903-B8E8-B4B56FBBA879}" type="pres">
      <dgm:prSet presAssocID="{5412A1F1-CF4C-453F-A3FB-ED15F2DC149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EA2DAB-59BB-4671-85B6-C798A44FF801}" type="pres">
      <dgm:prSet presAssocID="{FE9546E0-5F9D-4DF1-B437-FBD453C2BFDB}" presName="hierRoot1" presStyleCnt="0"/>
      <dgm:spPr/>
    </dgm:pt>
    <dgm:pt modelId="{A3F88601-0FC1-455B-8B0A-FE41A93E5BC5}" type="pres">
      <dgm:prSet presAssocID="{FE9546E0-5F9D-4DF1-B437-FBD453C2BFDB}" presName="composite" presStyleCnt="0"/>
      <dgm:spPr/>
    </dgm:pt>
    <dgm:pt modelId="{D9427836-71FE-4CC0-A218-70C83DD41808}" type="pres">
      <dgm:prSet presAssocID="{FE9546E0-5F9D-4DF1-B437-FBD453C2BFDB}" presName="background" presStyleLbl="node0" presStyleIdx="0" presStyleCnt="1"/>
      <dgm:spPr/>
    </dgm:pt>
    <dgm:pt modelId="{AC64A3C2-4613-45AF-B542-F6BA7AAAB85E}" type="pres">
      <dgm:prSet presAssocID="{FE9546E0-5F9D-4DF1-B437-FBD453C2BFDB}" presName="text" presStyleLbl="fgAcc0" presStyleIdx="0" presStyleCnt="1" custScaleX="103307" custScaleY="1379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05B622-DC0D-4198-8063-BB343C416B8B}" type="pres">
      <dgm:prSet presAssocID="{FE9546E0-5F9D-4DF1-B437-FBD453C2BFDB}" presName="hierChild2" presStyleCnt="0"/>
      <dgm:spPr/>
    </dgm:pt>
    <dgm:pt modelId="{99E7E1EC-FF76-417C-A20B-B351B4B5E778}" type="pres">
      <dgm:prSet presAssocID="{3521E161-655B-4604-93AF-F4ABFEC77B47}" presName="Name10" presStyleLbl="parChTrans1D2" presStyleIdx="0" presStyleCnt="4"/>
      <dgm:spPr/>
      <dgm:t>
        <a:bodyPr/>
        <a:lstStyle/>
        <a:p>
          <a:endParaRPr lang="en-US"/>
        </a:p>
      </dgm:t>
    </dgm:pt>
    <dgm:pt modelId="{1A821930-1BFB-4AD1-A8E3-84C51A173554}" type="pres">
      <dgm:prSet presAssocID="{14C6C596-9C36-470D-BC84-183D379D8A94}" presName="hierRoot2" presStyleCnt="0"/>
      <dgm:spPr/>
    </dgm:pt>
    <dgm:pt modelId="{2DB2DC97-736A-49BA-AB53-BF90EBBF58B2}" type="pres">
      <dgm:prSet presAssocID="{14C6C596-9C36-470D-BC84-183D379D8A94}" presName="composite2" presStyleCnt="0"/>
      <dgm:spPr/>
    </dgm:pt>
    <dgm:pt modelId="{2C2C7369-9815-41F0-A1AA-A03FC6282E5D}" type="pres">
      <dgm:prSet presAssocID="{14C6C596-9C36-470D-BC84-183D379D8A94}" presName="background2" presStyleLbl="node2" presStyleIdx="0" presStyleCnt="4"/>
      <dgm:spPr/>
    </dgm:pt>
    <dgm:pt modelId="{14294DD4-707B-434E-B264-661FC3095AB2}" type="pres">
      <dgm:prSet presAssocID="{14C6C596-9C36-470D-BC84-183D379D8A94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021D0-D4ED-4E2F-98F3-E2ADB7582A24}" type="pres">
      <dgm:prSet presAssocID="{14C6C596-9C36-470D-BC84-183D379D8A94}" presName="hierChild3" presStyleCnt="0"/>
      <dgm:spPr/>
    </dgm:pt>
    <dgm:pt modelId="{5E4B71E3-563F-4AA3-98B9-5F4224DE1408}" type="pres">
      <dgm:prSet presAssocID="{CF53B693-1770-45C6-8C26-7E87364654B7}" presName="Name10" presStyleLbl="parChTrans1D2" presStyleIdx="1" presStyleCnt="4"/>
      <dgm:spPr/>
      <dgm:t>
        <a:bodyPr/>
        <a:lstStyle/>
        <a:p>
          <a:endParaRPr lang="en-US"/>
        </a:p>
      </dgm:t>
    </dgm:pt>
    <dgm:pt modelId="{6A0CBF5A-859A-4D1D-B6A4-7EF9E6F4AD1F}" type="pres">
      <dgm:prSet presAssocID="{1E96360C-A3A7-4B42-8C5B-7895300DD305}" presName="hierRoot2" presStyleCnt="0"/>
      <dgm:spPr/>
    </dgm:pt>
    <dgm:pt modelId="{19958EDE-58F0-4669-8AED-32018AD6B0AA}" type="pres">
      <dgm:prSet presAssocID="{1E96360C-A3A7-4B42-8C5B-7895300DD305}" presName="composite2" presStyleCnt="0"/>
      <dgm:spPr/>
    </dgm:pt>
    <dgm:pt modelId="{36E02F77-4357-4AA3-B66D-041DFAB908F3}" type="pres">
      <dgm:prSet presAssocID="{1E96360C-A3A7-4B42-8C5B-7895300DD305}" presName="background2" presStyleLbl="node2" presStyleIdx="1" presStyleCnt="4"/>
      <dgm:spPr/>
    </dgm:pt>
    <dgm:pt modelId="{3808B9D9-0A17-4A0C-A86D-324B3103FE70}" type="pres">
      <dgm:prSet presAssocID="{1E96360C-A3A7-4B42-8C5B-7895300DD305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943DD6-BE79-4878-B7E3-7AD317FE5D55}" type="pres">
      <dgm:prSet presAssocID="{1E96360C-A3A7-4B42-8C5B-7895300DD305}" presName="hierChild3" presStyleCnt="0"/>
      <dgm:spPr/>
    </dgm:pt>
    <dgm:pt modelId="{32FCD7B9-57E2-4B16-9BE8-57832AA7C9B5}" type="pres">
      <dgm:prSet presAssocID="{CD1399C9-6345-4F23-9EB4-B90E42A432A6}" presName="Name10" presStyleLbl="parChTrans1D2" presStyleIdx="2" presStyleCnt="4"/>
      <dgm:spPr/>
      <dgm:t>
        <a:bodyPr/>
        <a:lstStyle/>
        <a:p>
          <a:endParaRPr lang="en-US"/>
        </a:p>
      </dgm:t>
    </dgm:pt>
    <dgm:pt modelId="{A3C1D6E7-0481-4910-A983-BBCEE28A6E18}" type="pres">
      <dgm:prSet presAssocID="{DD367030-0B7F-4E85-824E-DFB32D9C4EFF}" presName="hierRoot2" presStyleCnt="0"/>
      <dgm:spPr/>
    </dgm:pt>
    <dgm:pt modelId="{8C6CDE7E-B76E-4098-8609-F9132F41FFD4}" type="pres">
      <dgm:prSet presAssocID="{DD367030-0B7F-4E85-824E-DFB32D9C4EFF}" presName="composite2" presStyleCnt="0"/>
      <dgm:spPr/>
    </dgm:pt>
    <dgm:pt modelId="{B3503553-CA9B-4BF6-99C9-DDF0A558F3D2}" type="pres">
      <dgm:prSet presAssocID="{DD367030-0B7F-4E85-824E-DFB32D9C4EFF}" presName="background2" presStyleLbl="node2" presStyleIdx="2" presStyleCnt="4"/>
      <dgm:spPr/>
    </dgm:pt>
    <dgm:pt modelId="{7596E858-81D9-4B42-BF66-B2BF8C4152DB}" type="pres">
      <dgm:prSet presAssocID="{DD367030-0B7F-4E85-824E-DFB32D9C4EFF}" presName="text2" presStyleLbl="fgAcc2" presStyleIdx="2" presStyleCnt="4" custScaleX="102175" custScaleY="1370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871EFA-C1CF-4965-B09B-CECBFF1A41A4}" type="pres">
      <dgm:prSet presAssocID="{DD367030-0B7F-4E85-824E-DFB32D9C4EFF}" presName="hierChild3" presStyleCnt="0"/>
      <dgm:spPr/>
    </dgm:pt>
    <dgm:pt modelId="{B3BB7DDA-4F05-4260-A8C3-FE155DAA2EA0}" type="pres">
      <dgm:prSet presAssocID="{F80FBD80-B46C-4651-ABA1-DA97A38A82A2}" presName="Name10" presStyleLbl="parChTrans1D2" presStyleIdx="3" presStyleCnt="4"/>
      <dgm:spPr/>
      <dgm:t>
        <a:bodyPr/>
        <a:lstStyle/>
        <a:p>
          <a:endParaRPr lang="en-US"/>
        </a:p>
      </dgm:t>
    </dgm:pt>
    <dgm:pt modelId="{B38D9A77-E26A-4EC7-839A-70D5A4831542}" type="pres">
      <dgm:prSet presAssocID="{DB3A10C3-2C9B-468E-B48F-C62CAE3DD1A1}" presName="hierRoot2" presStyleCnt="0"/>
      <dgm:spPr/>
    </dgm:pt>
    <dgm:pt modelId="{3FFE5D6C-15C1-4E26-A9A2-562C72F50E92}" type="pres">
      <dgm:prSet presAssocID="{DB3A10C3-2C9B-468E-B48F-C62CAE3DD1A1}" presName="composite2" presStyleCnt="0"/>
      <dgm:spPr/>
    </dgm:pt>
    <dgm:pt modelId="{3C481DF3-FCE5-4E85-8155-A8253E3425A1}" type="pres">
      <dgm:prSet presAssocID="{DB3A10C3-2C9B-468E-B48F-C62CAE3DD1A1}" presName="background2" presStyleLbl="node2" presStyleIdx="3" presStyleCnt="4"/>
      <dgm:spPr/>
    </dgm:pt>
    <dgm:pt modelId="{7330E719-03BD-4D3F-A956-232C3993949C}" type="pres">
      <dgm:prSet presAssocID="{DB3A10C3-2C9B-468E-B48F-C62CAE3DD1A1}" presName="text2" presStyleLbl="fgAcc2" presStyleIdx="3" presStyleCnt="4" custScaleX="122814" custScaleY="182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B8A71E-4D51-4F9F-9851-C66548608595}" type="pres">
      <dgm:prSet presAssocID="{DB3A10C3-2C9B-468E-B48F-C62CAE3DD1A1}" presName="hierChild3" presStyleCnt="0"/>
      <dgm:spPr/>
    </dgm:pt>
  </dgm:ptLst>
  <dgm:cxnLst>
    <dgm:cxn modelId="{AF0A337D-1DA0-40F5-8D66-B43844082EDE}" srcId="{FE9546E0-5F9D-4DF1-B437-FBD453C2BFDB}" destId="{14C6C596-9C36-470D-BC84-183D379D8A94}" srcOrd="0" destOrd="0" parTransId="{3521E161-655B-4604-93AF-F4ABFEC77B47}" sibTransId="{A0821B12-7EAC-4298-8C9C-CFD372A4A963}"/>
    <dgm:cxn modelId="{1EA4F520-7958-4997-8215-C60D4E8E9CDC}" type="presOf" srcId="{FE9546E0-5F9D-4DF1-B437-FBD453C2BFDB}" destId="{AC64A3C2-4613-45AF-B542-F6BA7AAAB85E}" srcOrd="0" destOrd="0" presId="urn:microsoft.com/office/officeart/2005/8/layout/hierarchy1"/>
    <dgm:cxn modelId="{9AAF8295-EF74-4E51-909A-52A4CDFDD5A4}" type="presOf" srcId="{1E96360C-A3A7-4B42-8C5B-7895300DD305}" destId="{3808B9D9-0A17-4A0C-A86D-324B3103FE70}" srcOrd="0" destOrd="0" presId="urn:microsoft.com/office/officeart/2005/8/layout/hierarchy1"/>
    <dgm:cxn modelId="{70FABA3F-EC4A-455B-8552-83876A2E319A}" type="presOf" srcId="{DD367030-0B7F-4E85-824E-DFB32D9C4EFF}" destId="{7596E858-81D9-4B42-BF66-B2BF8C4152DB}" srcOrd="0" destOrd="0" presId="urn:microsoft.com/office/officeart/2005/8/layout/hierarchy1"/>
    <dgm:cxn modelId="{1D4FBE2B-08D8-4EF2-8FEA-1333DBA7AA6D}" type="presOf" srcId="{CD1399C9-6345-4F23-9EB4-B90E42A432A6}" destId="{32FCD7B9-57E2-4B16-9BE8-57832AA7C9B5}" srcOrd="0" destOrd="0" presId="urn:microsoft.com/office/officeart/2005/8/layout/hierarchy1"/>
    <dgm:cxn modelId="{239221E6-85AA-4C25-8F2C-723F04C9E351}" srcId="{FE9546E0-5F9D-4DF1-B437-FBD453C2BFDB}" destId="{1E96360C-A3A7-4B42-8C5B-7895300DD305}" srcOrd="1" destOrd="0" parTransId="{CF53B693-1770-45C6-8C26-7E87364654B7}" sibTransId="{292D0A20-EBC5-45DD-979C-2DA8C3952841}"/>
    <dgm:cxn modelId="{76B2DF2A-CCA9-46DA-98F5-D7C5951CEBA5}" type="presOf" srcId="{CF53B693-1770-45C6-8C26-7E87364654B7}" destId="{5E4B71E3-563F-4AA3-98B9-5F4224DE1408}" srcOrd="0" destOrd="0" presId="urn:microsoft.com/office/officeart/2005/8/layout/hierarchy1"/>
    <dgm:cxn modelId="{A495A45B-6BEF-4DC7-A469-9C545159FEAF}" type="presOf" srcId="{F80FBD80-B46C-4651-ABA1-DA97A38A82A2}" destId="{B3BB7DDA-4F05-4260-A8C3-FE155DAA2EA0}" srcOrd="0" destOrd="0" presId="urn:microsoft.com/office/officeart/2005/8/layout/hierarchy1"/>
    <dgm:cxn modelId="{75C8744E-7F89-4E20-9C1F-F2A51102751F}" srcId="{FE9546E0-5F9D-4DF1-B437-FBD453C2BFDB}" destId="{DB3A10C3-2C9B-468E-B48F-C62CAE3DD1A1}" srcOrd="3" destOrd="0" parTransId="{F80FBD80-B46C-4651-ABA1-DA97A38A82A2}" sibTransId="{F1AABA08-05ED-4AF3-9561-521BC9F277D8}"/>
    <dgm:cxn modelId="{FCC681F5-7360-4AC6-B890-50AFD1DC77ED}" type="presOf" srcId="{5412A1F1-CF4C-453F-A3FB-ED15F2DC1492}" destId="{AEB8A956-4F9F-4903-B8E8-B4B56FBBA879}" srcOrd="0" destOrd="0" presId="urn:microsoft.com/office/officeart/2005/8/layout/hierarchy1"/>
    <dgm:cxn modelId="{B8BB326E-689A-4516-A497-F52AB7869F88}" srcId="{FE9546E0-5F9D-4DF1-B437-FBD453C2BFDB}" destId="{DD367030-0B7F-4E85-824E-DFB32D9C4EFF}" srcOrd="2" destOrd="0" parTransId="{CD1399C9-6345-4F23-9EB4-B90E42A432A6}" sibTransId="{709A763B-858F-49F4-95AA-2A22901BAB62}"/>
    <dgm:cxn modelId="{E85EB5F1-EFA7-46E3-80A2-DFAA0700D10B}" type="presOf" srcId="{14C6C596-9C36-470D-BC84-183D379D8A94}" destId="{14294DD4-707B-434E-B264-661FC3095AB2}" srcOrd="0" destOrd="0" presId="urn:microsoft.com/office/officeart/2005/8/layout/hierarchy1"/>
    <dgm:cxn modelId="{5E0E71E0-4F1F-4413-91A9-B6F6B8EE9C14}" type="presOf" srcId="{3521E161-655B-4604-93AF-F4ABFEC77B47}" destId="{99E7E1EC-FF76-417C-A20B-B351B4B5E778}" srcOrd="0" destOrd="0" presId="urn:microsoft.com/office/officeart/2005/8/layout/hierarchy1"/>
    <dgm:cxn modelId="{295305AD-828E-4B55-A20F-B94B39B75A5D}" srcId="{5412A1F1-CF4C-453F-A3FB-ED15F2DC1492}" destId="{FE9546E0-5F9D-4DF1-B437-FBD453C2BFDB}" srcOrd="0" destOrd="0" parTransId="{7EE521C1-4945-45E8-92AB-E25EC0EB748A}" sibTransId="{98DBF278-5D4A-4ACA-A981-9AABB7F9ACE8}"/>
    <dgm:cxn modelId="{4F393E27-50DC-4C06-9ECE-3AAD54D9904F}" type="presOf" srcId="{DB3A10C3-2C9B-468E-B48F-C62CAE3DD1A1}" destId="{7330E719-03BD-4D3F-A956-232C3993949C}" srcOrd="0" destOrd="0" presId="urn:microsoft.com/office/officeart/2005/8/layout/hierarchy1"/>
    <dgm:cxn modelId="{112361E9-6A4E-4928-B97D-CA2EEF122AF3}" type="presParOf" srcId="{AEB8A956-4F9F-4903-B8E8-B4B56FBBA879}" destId="{44EA2DAB-59BB-4671-85B6-C798A44FF801}" srcOrd="0" destOrd="0" presId="urn:microsoft.com/office/officeart/2005/8/layout/hierarchy1"/>
    <dgm:cxn modelId="{C1401DDD-4C2A-4EC5-AECD-33AEEE3E07C4}" type="presParOf" srcId="{44EA2DAB-59BB-4671-85B6-C798A44FF801}" destId="{A3F88601-0FC1-455B-8B0A-FE41A93E5BC5}" srcOrd="0" destOrd="0" presId="urn:microsoft.com/office/officeart/2005/8/layout/hierarchy1"/>
    <dgm:cxn modelId="{98B13A0B-02BB-4E68-B69D-EBC74D99463A}" type="presParOf" srcId="{A3F88601-0FC1-455B-8B0A-FE41A93E5BC5}" destId="{D9427836-71FE-4CC0-A218-70C83DD41808}" srcOrd="0" destOrd="0" presId="urn:microsoft.com/office/officeart/2005/8/layout/hierarchy1"/>
    <dgm:cxn modelId="{E3991B83-12F3-48DC-BF42-A31376A7F44F}" type="presParOf" srcId="{A3F88601-0FC1-455B-8B0A-FE41A93E5BC5}" destId="{AC64A3C2-4613-45AF-B542-F6BA7AAAB85E}" srcOrd="1" destOrd="0" presId="urn:microsoft.com/office/officeart/2005/8/layout/hierarchy1"/>
    <dgm:cxn modelId="{0DA68895-DDB5-4011-A82C-B40FE0758D8D}" type="presParOf" srcId="{44EA2DAB-59BB-4671-85B6-C798A44FF801}" destId="{AA05B622-DC0D-4198-8063-BB343C416B8B}" srcOrd="1" destOrd="0" presId="urn:microsoft.com/office/officeart/2005/8/layout/hierarchy1"/>
    <dgm:cxn modelId="{4D35F754-75BA-4B45-AD25-46A2A11261AD}" type="presParOf" srcId="{AA05B622-DC0D-4198-8063-BB343C416B8B}" destId="{99E7E1EC-FF76-417C-A20B-B351B4B5E778}" srcOrd="0" destOrd="0" presId="urn:microsoft.com/office/officeart/2005/8/layout/hierarchy1"/>
    <dgm:cxn modelId="{2B9E76A1-5F4B-45A7-9D90-C40DCF2B566F}" type="presParOf" srcId="{AA05B622-DC0D-4198-8063-BB343C416B8B}" destId="{1A821930-1BFB-4AD1-A8E3-84C51A173554}" srcOrd="1" destOrd="0" presId="urn:microsoft.com/office/officeart/2005/8/layout/hierarchy1"/>
    <dgm:cxn modelId="{66EED4AF-67DE-4DCE-BAB2-AAA2F225FA4F}" type="presParOf" srcId="{1A821930-1BFB-4AD1-A8E3-84C51A173554}" destId="{2DB2DC97-736A-49BA-AB53-BF90EBBF58B2}" srcOrd="0" destOrd="0" presId="urn:microsoft.com/office/officeart/2005/8/layout/hierarchy1"/>
    <dgm:cxn modelId="{011368AE-70A3-4A3E-841B-8BAE16C3D7B6}" type="presParOf" srcId="{2DB2DC97-736A-49BA-AB53-BF90EBBF58B2}" destId="{2C2C7369-9815-41F0-A1AA-A03FC6282E5D}" srcOrd="0" destOrd="0" presId="urn:microsoft.com/office/officeart/2005/8/layout/hierarchy1"/>
    <dgm:cxn modelId="{8E3155BB-F3AB-4B0A-8E3E-F4D310E5837E}" type="presParOf" srcId="{2DB2DC97-736A-49BA-AB53-BF90EBBF58B2}" destId="{14294DD4-707B-434E-B264-661FC3095AB2}" srcOrd="1" destOrd="0" presId="urn:microsoft.com/office/officeart/2005/8/layout/hierarchy1"/>
    <dgm:cxn modelId="{F8D0A9C6-4E5E-4E84-9942-489BC60B94E1}" type="presParOf" srcId="{1A821930-1BFB-4AD1-A8E3-84C51A173554}" destId="{51D021D0-D4ED-4E2F-98F3-E2ADB7582A24}" srcOrd="1" destOrd="0" presId="urn:microsoft.com/office/officeart/2005/8/layout/hierarchy1"/>
    <dgm:cxn modelId="{6EC1667C-A48F-4086-9370-57961F902065}" type="presParOf" srcId="{AA05B622-DC0D-4198-8063-BB343C416B8B}" destId="{5E4B71E3-563F-4AA3-98B9-5F4224DE1408}" srcOrd="2" destOrd="0" presId="urn:microsoft.com/office/officeart/2005/8/layout/hierarchy1"/>
    <dgm:cxn modelId="{2F035D22-1D54-4D76-A769-EADA8D3DEF58}" type="presParOf" srcId="{AA05B622-DC0D-4198-8063-BB343C416B8B}" destId="{6A0CBF5A-859A-4D1D-B6A4-7EF9E6F4AD1F}" srcOrd="3" destOrd="0" presId="urn:microsoft.com/office/officeart/2005/8/layout/hierarchy1"/>
    <dgm:cxn modelId="{09FE20A2-5CC5-44FB-8ECD-3C7C8C0AAF50}" type="presParOf" srcId="{6A0CBF5A-859A-4D1D-B6A4-7EF9E6F4AD1F}" destId="{19958EDE-58F0-4669-8AED-32018AD6B0AA}" srcOrd="0" destOrd="0" presId="urn:microsoft.com/office/officeart/2005/8/layout/hierarchy1"/>
    <dgm:cxn modelId="{9B6C4B7F-E68F-49C8-B0E5-0E9BE6F3C98B}" type="presParOf" srcId="{19958EDE-58F0-4669-8AED-32018AD6B0AA}" destId="{36E02F77-4357-4AA3-B66D-041DFAB908F3}" srcOrd="0" destOrd="0" presId="urn:microsoft.com/office/officeart/2005/8/layout/hierarchy1"/>
    <dgm:cxn modelId="{C3B3CEFB-1EE9-41EB-8B16-5812C40A469E}" type="presParOf" srcId="{19958EDE-58F0-4669-8AED-32018AD6B0AA}" destId="{3808B9D9-0A17-4A0C-A86D-324B3103FE70}" srcOrd="1" destOrd="0" presId="urn:microsoft.com/office/officeart/2005/8/layout/hierarchy1"/>
    <dgm:cxn modelId="{55EEBBB4-CC3D-4A2A-94C3-04E27DC0AD96}" type="presParOf" srcId="{6A0CBF5A-859A-4D1D-B6A4-7EF9E6F4AD1F}" destId="{D8943DD6-BE79-4878-B7E3-7AD317FE5D55}" srcOrd="1" destOrd="0" presId="urn:microsoft.com/office/officeart/2005/8/layout/hierarchy1"/>
    <dgm:cxn modelId="{22D6166D-D3DA-4BE8-91B6-1B790DB392F6}" type="presParOf" srcId="{AA05B622-DC0D-4198-8063-BB343C416B8B}" destId="{32FCD7B9-57E2-4B16-9BE8-57832AA7C9B5}" srcOrd="4" destOrd="0" presId="urn:microsoft.com/office/officeart/2005/8/layout/hierarchy1"/>
    <dgm:cxn modelId="{3EE842FA-64CB-4B62-8A05-60F72AFD9278}" type="presParOf" srcId="{AA05B622-DC0D-4198-8063-BB343C416B8B}" destId="{A3C1D6E7-0481-4910-A983-BBCEE28A6E18}" srcOrd="5" destOrd="0" presId="urn:microsoft.com/office/officeart/2005/8/layout/hierarchy1"/>
    <dgm:cxn modelId="{5A568F74-2E7A-4C11-AD36-8BD41F21BE4B}" type="presParOf" srcId="{A3C1D6E7-0481-4910-A983-BBCEE28A6E18}" destId="{8C6CDE7E-B76E-4098-8609-F9132F41FFD4}" srcOrd="0" destOrd="0" presId="urn:microsoft.com/office/officeart/2005/8/layout/hierarchy1"/>
    <dgm:cxn modelId="{C45ADA65-3EAF-40EA-8B03-3C7E6E22AA8C}" type="presParOf" srcId="{8C6CDE7E-B76E-4098-8609-F9132F41FFD4}" destId="{B3503553-CA9B-4BF6-99C9-DDF0A558F3D2}" srcOrd="0" destOrd="0" presId="urn:microsoft.com/office/officeart/2005/8/layout/hierarchy1"/>
    <dgm:cxn modelId="{947B8D9F-64CF-43E0-8F44-D22FAD7B56C6}" type="presParOf" srcId="{8C6CDE7E-B76E-4098-8609-F9132F41FFD4}" destId="{7596E858-81D9-4B42-BF66-B2BF8C4152DB}" srcOrd="1" destOrd="0" presId="urn:microsoft.com/office/officeart/2005/8/layout/hierarchy1"/>
    <dgm:cxn modelId="{01340015-3D07-4A70-A1BE-214DE0F13BB3}" type="presParOf" srcId="{A3C1D6E7-0481-4910-A983-BBCEE28A6E18}" destId="{71871EFA-C1CF-4965-B09B-CECBFF1A41A4}" srcOrd="1" destOrd="0" presId="urn:microsoft.com/office/officeart/2005/8/layout/hierarchy1"/>
    <dgm:cxn modelId="{34DA7799-FF2C-4A46-96D5-1112E058AFC2}" type="presParOf" srcId="{AA05B622-DC0D-4198-8063-BB343C416B8B}" destId="{B3BB7DDA-4F05-4260-A8C3-FE155DAA2EA0}" srcOrd="6" destOrd="0" presId="urn:microsoft.com/office/officeart/2005/8/layout/hierarchy1"/>
    <dgm:cxn modelId="{259A29FB-E00C-4972-98CC-EF516EB52EA5}" type="presParOf" srcId="{AA05B622-DC0D-4198-8063-BB343C416B8B}" destId="{B38D9A77-E26A-4EC7-839A-70D5A4831542}" srcOrd="7" destOrd="0" presId="urn:microsoft.com/office/officeart/2005/8/layout/hierarchy1"/>
    <dgm:cxn modelId="{31AF7F25-04DC-4C4B-8EEB-0FC599F982FC}" type="presParOf" srcId="{B38D9A77-E26A-4EC7-839A-70D5A4831542}" destId="{3FFE5D6C-15C1-4E26-A9A2-562C72F50E92}" srcOrd="0" destOrd="0" presId="urn:microsoft.com/office/officeart/2005/8/layout/hierarchy1"/>
    <dgm:cxn modelId="{2C308C9E-48D1-4F6F-90A4-58F1DA7DC922}" type="presParOf" srcId="{3FFE5D6C-15C1-4E26-A9A2-562C72F50E92}" destId="{3C481DF3-FCE5-4E85-8155-A8253E3425A1}" srcOrd="0" destOrd="0" presId="urn:microsoft.com/office/officeart/2005/8/layout/hierarchy1"/>
    <dgm:cxn modelId="{4C0CA1E1-591D-444B-9399-999CE7BEFB5B}" type="presParOf" srcId="{3FFE5D6C-15C1-4E26-A9A2-562C72F50E92}" destId="{7330E719-03BD-4D3F-A956-232C3993949C}" srcOrd="1" destOrd="0" presId="urn:microsoft.com/office/officeart/2005/8/layout/hierarchy1"/>
    <dgm:cxn modelId="{673DECFE-C4A2-43F0-B335-F4189234FF40}" type="presParOf" srcId="{B38D9A77-E26A-4EC7-839A-70D5A4831542}" destId="{ADB8A71E-4D51-4F9F-9851-C66548608595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6106-9EBF-4C04-9E91-6577EE2CB5D1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F3117-4467-4580-AD15-1B58F4725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Unit1-Introduction to Computer Fundamentals:</a:t>
            </a:r>
            <a:br>
              <a:rPr lang="en-US" sz="3200" dirty="0" smtClean="0"/>
            </a:br>
            <a:r>
              <a:rPr lang="en-US" sz="3200" dirty="0" smtClean="0"/>
              <a:t>Definition of Relational Database, Mode of data transfer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Sweta</a:t>
            </a:r>
            <a:r>
              <a:rPr lang="en-US" sz="2000" dirty="0" smtClean="0"/>
              <a:t> </a:t>
            </a:r>
            <a:r>
              <a:rPr lang="en-US" sz="2000" dirty="0" err="1" smtClean="0"/>
              <a:t>Sushmita</a:t>
            </a:r>
            <a:r>
              <a:rPr lang="en-US" sz="2000" dirty="0" smtClean="0"/>
              <a:t> </a:t>
            </a:r>
            <a:r>
              <a:rPr lang="en-US" sz="2000" dirty="0" err="1" smtClean="0"/>
              <a:t>Tigga</a:t>
            </a:r>
            <a:endParaRPr lang="en-US" sz="2000" dirty="0" smtClean="0"/>
          </a:p>
          <a:p>
            <a:r>
              <a:rPr lang="en-US" sz="2000" dirty="0" smtClean="0"/>
              <a:t>Lecture- </a:t>
            </a:r>
            <a:r>
              <a:rPr lang="en-US" sz="2000" dirty="0" err="1" smtClean="0"/>
              <a:t>B.Sc</a:t>
            </a:r>
            <a:r>
              <a:rPr lang="en-US" sz="2000" dirty="0" smtClean="0"/>
              <a:t> Microbiology, </a:t>
            </a:r>
            <a:r>
              <a:rPr lang="en-US" sz="2000" dirty="0" err="1" smtClean="0"/>
              <a:t>Sem</a:t>
            </a:r>
            <a:r>
              <a:rPr lang="en-US" sz="2000" dirty="0" smtClean="0"/>
              <a:t>-V</a:t>
            </a:r>
          </a:p>
          <a:p>
            <a:r>
              <a:rPr lang="en-US" sz="2000" dirty="0" smtClean="0"/>
              <a:t>Department of Microbiology,</a:t>
            </a:r>
          </a:p>
          <a:p>
            <a:r>
              <a:rPr lang="en-US" sz="2000" dirty="0" smtClean="0"/>
              <a:t>DSPMU, Ranchi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SQLite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SQLite</a:t>
            </a:r>
            <a:r>
              <a:rPr lang="en-US" dirty="0"/>
              <a:t> is a popular open source SQL database. It can store an entire database in a single file. One of the most significant advantages this provides is that all of the data can be stored locally without having to connect your database to a server.</a:t>
            </a:r>
          </a:p>
          <a:p>
            <a:pPr algn="just"/>
            <a:r>
              <a:rPr lang="en-US" dirty="0" err="1"/>
              <a:t>SQLite</a:t>
            </a:r>
            <a:r>
              <a:rPr lang="en-US" dirty="0"/>
              <a:t> is a popular choice for databases in </a:t>
            </a:r>
            <a:r>
              <a:rPr lang="en-US" dirty="0" err="1"/>
              <a:t>cellphones</a:t>
            </a:r>
            <a:r>
              <a:rPr lang="en-US" dirty="0"/>
              <a:t>, PDAs, MP3 players, set-top boxes, and other electronic gadgets.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MySQL</a:t>
            </a:r>
            <a:r>
              <a:rPr lang="en-US" dirty="0"/>
              <a:t> is the most popular open source SQL database. It is typically used for web application development, and often accessed using PHP.</a:t>
            </a:r>
          </a:p>
          <a:p>
            <a:pPr algn="just"/>
            <a:r>
              <a:rPr lang="en-US" dirty="0"/>
              <a:t>The main advantages of </a:t>
            </a:r>
            <a:r>
              <a:rPr lang="en-US" dirty="0" err="1"/>
              <a:t>MySQL</a:t>
            </a:r>
            <a:r>
              <a:rPr lang="en-US" dirty="0"/>
              <a:t> are that it is easy to use, inexpensive, reliable (has been around since 1995), and has a large community of developers who can help answer questions.</a:t>
            </a:r>
          </a:p>
          <a:p>
            <a:pPr algn="just"/>
            <a:r>
              <a:rPr lang="en-US" dirty="0"/>
              <a:t>Some of the disadvantages are that it has been known to suffer from poor performance when scaling, open source development has lagged since Oracle has taken control of </a:t>
            </a:r>
            <a:r>
              <a:rPr lang="en-US" dirty="0" err="1"/>
              <a:t>MySQL</a:t>
            </a:r>
            <a:r>
              <a:rPr lang="en-US" dirty="0"/>
              <a:t>, and it does not include some advanced features that developers may be used to.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PostgreSQL</a:t>
            </a:r>
            <a:r>
              <a:rPr lang="en-US" dirty="0"/>
              <a:t> is an open source SQL database that is not controlled by any corporation. It is typically used for web application development.</a:t>
            </a:r>
          </a:p>
          <a:p>
            <a:pPr algn="just"/>
            <a:r>
              <a:rPr lang="en-US" dirty="0" err="1"/>
              <a:t>PostgreSQL</a:t>
            </a:r>
            <a:r>
              <a:rPr lang="en-US" dirty="0"/>
              <a:t> shares many of the same advantages of </a:t>
            </a:r>
            <a:r>
              <a:rPr lang="en-US" dirty="0" err="1"/>
              <a:t>MySQL</a:t>
            </a:r>
            <a:r>
              <a:rPr lang="en-US" dirty="0"/>
              <a:t>. It is easy to use, inexpensive, reliable and has a large community of developers. It also provides some additional features such as foreign key support without requiring complex configuration.</a:t>
            </a:r>
          </a:p>
          <a:p>
            <a:pPr algn="just"/>
            <a:r>
              <a:rPr lang="en-US" dirty="0"/>
              <a:t>The main disadvantage of </a:t>
            </a:r>
            <a:r>
              <a:rPr lang="en-US" dirty="0" err="1"/>
              <a:t>PostgreSQL</a:t>
            </a:r>
            <a:r>
              <a:rPr lang="en-US" dirty="0"/>
              <a:t> is that it is slower in performance than other databases such as </a:t>
            </a:r>
            <a:r>
              <a:rPr lang="en-US" dirty="0" err="1"/>
              <a:t>MySQL</a:t>
            </a:r>
            <a:r>
              <a:rPr lang="en-US" dirty="0"/>
              <a:t>. It is also less popular than </a:t>
            </a:r>
            <a:r>
              <a:rPr lang="en-US" dirty="0" err="1"/>
              <a:t>MySQL</a:t>
            </a:r>
            <a:r>
              <a:rPr lang="en-US" dirty="0"/>
              <a:t> which makes it harder to come by hosts or service providers that offer managed </a:t>
            </a:r>
            <a:r>
              <a:rPr lang="en-US" dirty="0" err="1"/>
              <a:t>PostgreSQL</a:t>
            </a:r>
            <a:r>
              <a:rPr lang="en-US" dirty="0"/>
              <a:t> instances.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5266" y="3352800"/>
            <a:ext cx="4484334" cy="276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ea typeface="+mn-ea"/>
                <a:cs typeface="+mn-cs"/>
              </a:rPr>
              <a:t>Unit1-</a:t>
            </a:r>
            <a:r>
              <a:rPr lang="en-US" sz="2400" dirty="0" smtClean="0"/>
              <a:t>Introduction to Computer Fundamentals: </a:t>
            </a:r>
            <a:br>
              <a:rPr lang="en-US" sz="2400" dirty="0" smtClean="0"/>
            </a:br>
            <a:r>
              <a:rPr lang="en-US" sz="2400" dirty="0" smtClean="0"/>
              <a:t>              Definition of Relational Database, Mode of data transfer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Database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Left Arrow 4"/>
          <p:cNvSpPr/>
          <p:nvPr/>
        </p:nvSpPr>
        <p:spPr>
          <a:xfrm>
            <a:off x="7010400" y="1981200"/>
            <a:ext cx="1447800" cy="2438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7010400" y="3200400"/>
            <a:ext cx="914400" cy="16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flipV="1">
            <a:off x="1066800" y="3733800"/>
            <a:ext cx="914400" cy="1371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3048000" y="5638800"/>
            <a:ext cx="18288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Relational Database is a type of database, that stores and provide access </a:t>
            </a:r>
            <a:r>
              <a:rPr lang="en-US" dirty="0"/>
              <a:t>to data points that are related to one another.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Relational </a:t>
            </a:r>
            <a:r>
              <a:rPr lang="en-US" dirty="0"/>
              <a:t>databases are based on the relational model, an intuitive, straightforward way of representing data in tables.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a relational database, each row in the table is a record with a unique ID called the </a:t>
            </a:r>
            <a:r>
              <a:rPr lang="en-US" i="1" dirty="0"/>
              <a:t>key</a:t>
            </a:r>
            <a:r>
              <a:rPr lang="en-US" dirty="0"/>
              <a:t>. The columns of the table hold attributes of the data, and each record usually has a value for each attribute, making it easy to establish the relationships among data points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Relational Database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2913" y="1524000"/>
            <a:ext cx="7446687" cy="459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Relational Databases are </a:t>
            </a:r>
            <a:r>
              <a:rPr lang="en-US" dirty="0" smtClean="0"/>
              <a:t>structured- </a:t>
            </a:r>
            <a:r>
              <a:rPr lang="en-US" dirty="0" smtClean="0"/>
              <a:t>the data table, views, indexes. </a:t>
            </a:r>
            <a:r>
              <a:rPr lang="en-US" dirty="0"/>
              <a:t>This separation means that database administrators can manage physical data storage without affecting access to that data as a logical structure. For example, renaming a database file does not rename the tables stored within it.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Relational Database </a:t>
            </a:r>
            <a:r>
              <a:rPr lang="en-US" dirty="0" err="1" smtClean="0"/>
              <a:t>Mangement</a:t>
            </a:r>
            <a:r>
              <a:rPr lang="en-US" dirty="0" smtClean="0"/>
              <a:t> System (RDBMS)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SQL</a:t>
            </a:r>
            <a:r>
              <a:rPr lang="en-US" dirty="0" smtClean="0"/>
              <a:t> (</a:t>
            </a:r>
            <a:r>
              <a:rPr lang="en-US" b="1" dirty="0" smtClean="0"/>
              <a:t>S</a:t>
            </a:r>
            <a:r>
              <a:rPr lang="en-US" dirty="0" smtClean="0"/>
              <a:t>tructured </a:t>
            </a:r>
            <a:r>
              <a:rPr lang="en-US" b="1" dirty="0" smtClean="0"/>
              <a:t>Q</a:t>
            </a:r>
            <a:r>
              <a:rPr lang="en-US" dirty="0" smtClean="0"/>
              <a:t>uery </a:t>
            </a:r>
            <a:r>
              <a:rPr lang="en-US" b="1" dirty="0" smtClean="0"/>
              <a:t>L</a:t>
            </a:r>
            <a:r>
              <a:rPr lang="en-US" dirty="0" smtClean="0"/>
              <a:t>anguage)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SQL (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tructured 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uery </a:t>
            </a:r>
            <a:r>
              <a:rPr lang="en-US" b="1" dirty="0">
                <a:solidFill>
                  <a:srgbClr val="FF0000"/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</a:rPr>
              <a:t>anguage)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programming language </a:t>
            </a:r>
            <a:r>
              <a:rPr lang="en-US" dirty="0"/>
              <a:t>used to communicate with data stored in a relational database management system. </a:t>
            </a:r>
            <a:r>
              <a:rPr lang="en-US" dirty="0">
                <a:solidFill>
                  <a:srgbClr val="FF0000"/>
                </a:solidFill>
              </a:rPr>
              <a:t>SQL syntax</a:t>
            </a:r>
            <a:r>
              <a:rPr lang="en-US" dirty="0"/>
              <a:t> is similar to the English language, which makes it relatively easy to write, read, and interpret.</a:t>
            </a:r>
          </a:p>
          <a:p>
            <a:pPr algn="just"/>
            <a:r>
              <a:rPr lang="en-US" dirty="0"/>
              <a:t>Many </a:t>
            </a:r>
            <a:r>
              <a:rPr lang="en-US" dirty="0" smtClean="0"/>
              <a:t>RDBMS </a:t>
            </a:r>
            <a:r>
              <a:rPr lang="en-US" dirty="0"/>
              <a:t>use SQL (and variations of SQL) to access the data in tables. </a:t>
            </a:r>
            <a:r>
              <a:rPr lang="en-US" dirty="0">
                <a:solidFill>
                  <a:srgbClr val="0070C0"/>
                </a:solidFill>
              </a:rPr>
              <a:t>For example, </a:t>
            </a:r>
            <a:r>
              <a:rPr lang="en-US" dirty="0" err="1">
                <a:solidFill>
                  <a:srgbClr val="FF0000"/>
                </a:solidFill>
              </a:rPr>
              <a:t>SQLite</a:t>
            </a:r>
            <a:r>
              <a:rPr lang="en-US" dirty="0">
                <a:solidFill>
                  <a:srgbClr val="0070C0"/>
                </a:solidFill>
              </a:rPr>
              <a:t> is a relational database management system. </a:t>
            </a:r>
            <a:r>
              <a:rPr lang="en-US" dirty="0" err="1">
                <a:solidFill>
                  <a:srgbClr val="FF0000"/>
                </a:solidFill>
              </a:rPr>
              <a:t>SQLite</a:t>
            </a:r>
            <a:r>
              <a:rPr lang="en-US" dirty="0">
                <a:solidFill>
                  <a:srgbClr val="0070C0"/>
                </a:solidFill>
              </a:rPr>
              <a:t> contains a minimal set of SQL commands (which are the same across all RDBMSs). Other </a:t>
            </a:r>
            <a:r>
              <a:rPr lang="en-US" dirty="0" smtClean="0">
                <a:solidFill>
                  <a:srgbClr val="0070C0"/>
                </a:solidFill>
              </a:rPr>
              <a:t>RDBMS </a:t>
            </a:r>
            <a:r>
              <a:rPr lang="en-US" dirty="0">
                <a:solidFill>
                  <a:srgbClr val="0070C0"/>
                </a:solidFill>
              </a:rPr>
              <a:t>may use other variants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Popular Relational Database Management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MySQL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PostgreSQL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SQLite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536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Unit1-Introduction to Computer Fundamentals: Definition of Relational Database, Mode of data transfer  </vt:lpstr>
      <vt:lpstr>Unit1-Introduction to Computer Fundamentals:                Definition of Relational Database, Mode of data transfer </vt:lpstr>
      <vt:lpstr>Database</vt:lpstr>
      <vt:lpstr>Relational Database</vt:lpstr>
      <vt:lpstr>Relational Database</vt:lpstr>
      <vt:lpstr>Relational Database</vt:lpstr>
      <vt:lpstr>Relational Database Mangement System (RDBMS)</vt:lpstr>
      <vt:lpstr>SQL (Structured Query Language)</vt:lpstr>
      <vt:lpstr>Popular Relational Database Management System </vt:lpstr>
      <vt:lpstr>SQLite</vt:lpstr>
      <vt:lpstr>MySQL</vt:lpstr>
      <vt:lpstr>PostgreSQL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Unit1-IntroductiontoComputerFundamentals: Definition of Relational Database, Mode of data transfer</dc:title>
  <dc:creator>acer</dc:creator>
  <cp:lastModifiedBy>acer</cp:lastModifiedBy>
  <cp:revision>42</cp:revision>
  <dcterms:created xsi:type="dcterms:W3CDTF">2020-09-08T14:21:25Z</dcterms:created>
  <dcterms:modified xsi:type="dcterms:W3CDTF">2020-09-09T03:48:50Z</dcterms:modified>
</cp:coreProperties>
</file>