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5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0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620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8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6730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22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73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6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2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6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8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1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1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4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8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51D20-62A4-41B7-9596-DCEF2BF28DD2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28FAE1-41E4-483C-8C87-40C0552EA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7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DA8C-1DE8-4A12-CC40-EFC9315284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b="1" i="0" dirty="0">
                <a:solidFill>
                  <a:srgbClr val="2828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difference between population mean and population proportion?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30727B-C324-AC3A-545D-BEA532A5A0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2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6541-9C21-4092-494F-9A299D9D1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2828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difference between population mean and population proportion?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71246-5E53-55F7-AA1E-DF364D5F2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0" i="0" dirty="0">
                <a:solidFill>
                  <a:srgbClr val="050E1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population mean is a measure of central tendency that describes the average value of a variable in a population. It is calculated by summing all the values of the variable and dividing by the total number of observations in the population.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50E1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Population proportion, on the other hand, is a measure of the frequency with which a particular characteristic occurs in a population. It is calculated by counting the number of individuals in the population that possess a particular characteristic and dividing by the total number of individuals in the population.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91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8592-9D30-6C37-394F-3EE5B647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>
                <a:solidFill>
                  <a:srgbClr val="2828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difference between population mean and population proportion?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5730A-F53E-4481-74EA-4B8DAA9A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i="0" dirty="0">
                <a:solidFill>
                  <a:srgbClr val="050E1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summary, the population mean describes the average value of a variable, while the population proportion describes the frequency with which a particular characteristic occurs in a population.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29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161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What is the difference between population mean and population proportion?</vt:lpstr>
      <vt:lpstr>What is the difference between population mean and population proportion?</vt:lpstr>
      <vt:lpstr>What is the difference between population mean and population proportion?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difference between population mean and population proportion?</dc:title>
  <dc:creator>Ananya Priya</dc:creator>
  <cp:lastModifiedBy>Ananya Priya</cp:lastModifiedBy>
  <cp:revision>1</cp:revision>
  <dcterms:created xsi:type="dcterms:W3CDTF">2023-03-30T12:11:09Z</dcterms:created>
  <dcterms:modified xsi:type="dcterms:W3CDTF">2023-03-30T12:11:56Z</dcterms:modified>
</cp:coreProperties>
</file>