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7"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5A0D"/>
    <a:srgbClr val="FF6600"/>
    <a:srgbClr val="B0BF41"/>
    <a:srgbClr val="EB7575"/>
    <a:srgbClr val="E494B6"/>
    <a:srgbClr val="9FF59D"/>
    <a:srgbClr val="EAE522"/>
    <a:srgbClr val="E1A51F"/>
    <a:srgbClr val="EA68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diagrams/_rels/data2.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image" Target="../media/image7.svg" /><Relationship Id="rId1" Type="http://schemas.openxmlformats.org/officeDocument/2006/relationships/image" Target="../media/image6.png" /><Relationship Id="rId6" Type="http://schemas.openxmlformats.org/officeDocument/2006/relationships/image" Target="../media/image11.svg" /><Relationship Id="rId5" Type="http://schemas.openxmlformats.org/officeDocument/2006/relationships/image" Target="../media/image10.png" /><Relationship Id="rId4" Type="http://schemas.openxmlformats.org/officeDocument/2006/relationships/image" Target="../media/image9.svg" /></Relationships>
</file>

<file path=ppt/diagrams/_rels/data5.xml.rels><?xml version="1.0" encoding="UTF-8" standalone="yes"?>
<Relationships xmlns="http://schemas.openxmlformats.org/package/2006/relationships"><Relationship Id="rId8" Type="http://schemas.openxmlformats.org/officeDocument/2006/relationships/image" Target="../media/image19.svg" /><Relationship Id="rId3" Type="http://schemas.openxmlformats.org/officeDocument/2006/relationships/image" Target="../media/image14.png" /><Relationship Id="rId7" Type="http://schemas.openxmlformats.org/officeDocument/2006/relationships/image" Target="../media/image18.png" /><Relationship Id="rId2" Type="http://schemas.openxmlformats.org/officeDocument/2006/relationships/image" Target="../media/image13.svg" /><Relationship Id="rId1" Type="http://schemas.openxmlformats.org/officeDocument/2006/relationships/image" Target="../media/image12.png" /><Relationship Id="rId6" Type="http://schemas.openxmlformats.org/officeDocument/2006/relationships/image" Target="../media/image17.svg" /><Relationship Id="rId5" Type="http://schemas.openxmlformats.org/officeDocument/2006/relationships/image" Target="../media/image16.png" /><Relationship Id="rId10" Type="http://schemas.openxmlformats.org/officeDocument/2006/relationships/image" Target="../media/image21.svg" /><Relationship Id="rId4" Type="http://schemas.openxmlformats.org/officeDocument/2006/relationships/image" Target="../media/image15.svg" /><Relationship Id="rId9" Type="http://schemas.openxmlformats.org/officeDocument/2006/relationships/image" Target="../media/image20.png" /></Relationships>
</file>

<file path=ppt/diagrams/_rels/data6.xml.rels><?xml version="1.0" encoding="UTF-8" standalone="yes"?>
<Relationships xmlns="http://schemas.openxmlformats.org/package/2006/relationships"><Relationship Id="rId8" Type="http://schemas.openxmlformats.org/officeDocument/2006/relationships/image" Target="../media/image29.svg" /><Relationship Id="rId3" Type="http://schemas.openxmlformats.org/officeDocument/2006/relationships/image" Target="../media/image24.png" /><Relationship Id="rId7" Type="http://schemas.openxmlformats.org/officeDocument/2006/relationships/image" Target="../media/image28.png" /><Relationship Id="rId12" Type="http://schemas.openxmlformats.org/officeDocument/2006/relationships/image" Target="../media/image33.svg" /><Relationship Id="rId2" Type="http://schemas.openxmlformats.org/officeDocument/2006/relationships/image" Target="../media/image23.svg" /><Relationship Id="rId1" Type="http://schemas.openxmlformats.org/officeDocument/2006/relationships/image" Target="../media/image22.png" /><Relationship Id="rId6" Type="http://schemas.openxmlformats.org/officeDocument/2006/relationships/image" Target="../media/image27.svg" /><Relationship Id="rId11" Type="http://schemas.openxmlformats.org/officeDocument/2006/relationships/image" Target="../media/image32.png" /><Relationship Id="rId5" Type="http://schemas.openxmlformats.org/officeDocument/2006/relationships/image" Target="../media/image26.png" /><Relationship Id="rId10" Type="http://schemas.openxmlformats.org/officeDocument/2006/relationships/image" Target="../media/image31.svg" /><Relationship Id="rId4" Type="http://schemas.openxmlformats.org/officeDocument/2006/relationships/image" Target="../media/image25.svg" /><Relationship Id="rId9" Type="http://schemas.openxmlformats.org/officeDocument/2006/relationships/image" Target="../media/image30.png" /></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image" Target="../media/image7.svg" /><Relationship Id="rId1" Type="http://schemas.openxmlformats.org/officeDocument/2006/relationships/image" Target="../media/image6.png" /><Relationship Id="rId6" Type="http://schemas.openxmlformats.org/officeDocument/2006/relationships/image" Target="../media/image11.svg" /><Relationship Id="rId5" Type="http://schemas.openxmlformats.org/officeDocument/2006/relationships/image" Target="../media/image10.png" /><Relationship Id="rId4" Type="http://schemas.openxmlformats.org/officeDocument/2006/relationships/image" Target="../media/image9.svg" /></Relationships>
</file>

<file path=ppt/diagrams/_rels/drawing5.xml.rels><?xml version="1.0" encoding="UTF-8" standalone="yes"?>
<Relationships xmlns="http://schemas.openxmlformats.org/package/2006/relationships"><Relationship Id="rId8" Type="http://schemas.openxmlformats.org/officeDocument/2006/relationships/image" Target="../media/image19.svg" /><Relationship Id="rId3" Type="http://schemas.openxmlformats.org/officeDocument/2006/relationships/image" Target="../media/image14.png" /><Relationship Id="rId7" Type="http://schemas.openxmlformats.org/officeDocument/2006/relationships/image" Target="../media/image18.png" /><Relationship Id="rId2" Type="http://schemas.openxmlformats.org/officeDocument/2006/relationships/image" Target="../media/image13.svg" /><Relationship Id="rId1" Type="http://schemas.openxmlformats.org/officeDocument/2006/relationships/image" Target="../media/image12.png" /><Relationship Id="rId6" Type="http://schemas.openxmlformats.org/officeDocument/2006/relationships/image" Target="../media/image17.svg" /><Relationship Id="rId5" Type="http://schemas.openxmlformats.org/officeDocument/2006/relationships/image" Target="../media/image16.png" /><Relationship Id="rId10" Type="http://schemas.openxmlformats.org/officeDocument/2006/relationships/image" Target="../media/image21.svg" /><Relationship Id="rId4" Type="http://schemas.openxmlformats.org/officeDocument/2006/relationships/image" Target="../media/image15.svg" /><Relationship Id="rId9" Type="http://schemas.openxmlformats.org/officeDocument/2006/relationships/image" Target="../media/image20.png" /></Relationships>
</file>

<file path=ppt/diagrams/_rels/drawing6.xml.rels><?xml version="1.0" encoding="UTF-8" standalone="yes"?>
<Relationships xmlns="http://schemas.openxmlformats.org/package/2006/relationships"><Relationship Id="rId8" Type="http://schemas.openxmlformats.org/officeDocument/2006/relationships/image" Target="../media/image29.svg" /><Relationship Id="rId3" Type="http://schemas.openxmlformats.org/officeDocument/2006/relationships/image" Target="../media/image24.png" /><Relationship Id="rId7" Type="http://schemas.openxmlformats.org/officeDocument/2006/relationships/image" Target="../media/image28.png" /><Relationship Id="rId12" Type="http://schemas.openxmlformats.org/officeDocument/2006/relationships/image" Target="../media/image33.svg" /><Relationship Id="rId2" Type="http://schemas.openxmlformats.org/officeDocument/2006/relationships/image" Target="../media/image23.svg" /><Relationship Id="rId1" Type="http://schemas.openxmlformats.org/officeDocument/2006/relationships/image" Target="../media/image22.png" /><Relationship Id="rId6" Type="http://schemas.openxmlformats.org/officeDocument/2006/relationships/image" Target="../media/image27.svg" /><Relationship Id="rId11" Type="http://schemas.openxmlformats.org/officeDocument/2006/relationships/image" Target="../media/image32.png" /><Relationship Id="rId5" Type="http://schemas.openxmlformats.org/officeDocument/2006/relationships/image" Target="../media/image26.png" /><Relationship Id="rId10" Type="http://schemas.openxmlformats.org/officeDocument/2006/relationships/image" Target="../media/image31.svg" /><Relationship Id="rId4" Type="http://schemas.openxmlformats.org/officeDocument/2006/relationships/image" Target="../media/image25.svg" /><Relationship Id="rId9" Type="http://schemas.openxmlformats.org/officeDocument/2006/relationships/image" Target="../media/image30.png" /></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53C800-BBD9-4FE5-A625-2DCEB380A418}" type="doc">
      <dgm:prSet loTypeId="urn:microsoft.com/office/officeart/2005/8/layout/cycle3" loCatId="cycle" qsTypeId="urn:microsoft.com/office/officeart/2005/8/quickstyle/simple1" qsCatId="simple" csTypeId="urn:microsoft.com/office/officeart/2005/8/colors/colorful1" csCatId="colorful"/>
      <dgm:spPr/>
      <dgm:t>
        <a:bodyPr/>
        <a:lstStyle/>
        <a:p>
          <a:endParaRPr lang="en-US"/>
        </a:p>
      </dgm:t>
    </dgm:pt>
    <dgm:pt modelId="{5E46DB82-8CA7-42E2-B1B6-554CE4D79610}">
      <dgm:prSet/>
      <dgm:spPr/>
      <dgm:t>
        <a:bodyPr/>
        <a:lstStyle/>
        <a:p>
          <a:r>
            <a:rPr lang="en-US" b="1"/>
            <a:t>Introduction</a:t>
          </a:r>
          <a:endParaRPr lang="en-US"/>
        </a:p>
      </dgm:t>
    </dgm:pt>
    <dgm:pt modelId="{584DC37F-B73B-44D5-9F98-F52D4B77EE69}" type="parTrans" cxnId="{D8745983-DC1B-456C-ADAF-F302985BCF3B}">
      <dgm:prSet/>
      <dgm:spPr/>
      <dgm:t>
        <a:bodyPr/>
        <a:lstStyle/>
        <a:p>
          <a:endParaRPr lang="en-US"/>
        </a:p>
      </dgm:t>
    </dgm:pt>
    <dgm:pt modelId="{36D0F539-0954-476D-AAB2-3CE7DF7F6244}" type="sibTrans" cxnId="{D8745983-DC1B-456C-ADAF-F302985BCF3B}">
      <dgm:prSet/>
      <dgm:spPr/>
      <dgm:t>
        <a:bodyPr/>
        <a:lstStyle/>
        <a:p>
          <a:endParaRPr lang="en-US"/>
        </a:p>
      </dgm:t>
    </dgm:pt>
    <dgm:pt modelId="{BAE29114-1B2E-40AD-8FF1-0FBA4CD424BD}">
      <dgm:prSet/>
      <dgm:spPr/>
      <dgm:t>
        <a:bodyPr/>
        <a:lstStyle/>
        <a:p>
          <a:r>
            <a:rPr lang="en-US" b="1"/>
            <a:t>Definition</a:t>
          </a:r>
          <a:endParaRPr lang="en-US"/>
        </a:p>
      </dgm:t>
    </dgm:pt>
    <dgm:pt modelId="{639AC3FA-5C7C-4060-83EE-6B03C076ECA6}" type="parTrans" cxnId="{775E8F56-B2DF-415C-96AD-03477650E7BA}">
      <dgm:prSet/>
      <dgm:spPr/>
      <dgm:t>
        <a:bodyPr/>
        <a:lstStyle/>
        <a:p>
          <a:endParaRPr lang="en-US"/>
        </a:p>
      </dgm:t>
    </dgm:pt>
    <dgm:pt modelId="{EA6576EB-E93E-4D85-8071-694C40D73064}" type="sibTrans" cxnId="{775E8F56-B2DF-415C-96AD-03477650E7BA}">
      <dgm:prSet/>
      <dgm:spPr/>
      <dgm:t>
        <a:bodyPr/>
        <a:lstStyle/>
        <a:p>
          <a:endParaRPr lang="en-US"/>
        </a:p>
      </dgm:t>
    </dgm:pt>
    <dgm:pt modelId="{3C9609C4-3F71-414A-BEBA-7EC5C693C150}">
      <dgm:prSet/>
      <dgm:spPr/>
      <dgm:t>
        <a:bodyPr/>
        <a:lstStyle/>
        <a:p>
          <a:r>
            <a:rPr lang="en-US" b="1"/>
            <a:t>Essential Features Of Workshop</a:t>
          </a:r>
          <a:endParaRPr lang="en-US"/>
        </a:p>
      </dgm:t>
    </dgm:pt>
    <dgm:pt modelId="{F29951D4-B3DD-4B79-A24E-5C482C2104DC}" type="parTrans" cxnId="{8F2747F5-27CD-4556-9A57-E2937F08E846}">
      <dgm:prSet/>
      <dgm:spPr/>
      <dgm:t>
        <a:bodyPr/>
        <a:lstStyle/>
        <a:p>
          <a:endParaRPr lang="en-US"/>
        </a:p>
      </dgm:t>
    </dgm:pt>
    <dgm:pt modelId="{74FE10C5-5BBB-4E43-84F5-B9732100E5AD}" type="sibTrans" cxnId="{8F2747F5-27CD-4556-9A57-E2937F08E846}">
      <dgm:prSet/>
      <dgm:spPr/>
      <dgm:t>
        <a:bodyPr/>
        <a:lstStyle/>
        <a:p>
          <a:endParaRPr lang="en-US"/>
        </a:p>
      </dgm:t>
    </dgm:pt>
    <dgm:pt modelId="{7587E5D3-32EA-47D4-A95D-7C723C707E39}">
      <dgm:prSet/>
      <dgm:spPr/>
      <dgm:t>
        <a:bodyPr/>
        <a:lstStyle/>
        <a:p>
          <a:r>
            <a:rPr lang="en-US" b="1"/>
            <a:t>Principles Of Workshop</a:t>
          </a:r>
          <a:endParaRPr lang="en-US"/>
        </a:p>
      </dgm:t>
    </dgm:pt>
    <dgm:pt modelId="{CA85E076-DF9B-4903-BEF1-299A3EBD87A1}" type="parTrans" cxnId="{6EF808DE-C24A-4BFF-BAF4-FA2A737ECA45}">
      <dgm:prSet/>
      <dgm:spPr/>
      <dgm:t>
        <a:bodyPr/>
        <a:lstStyle/>
        <a:p>
          <a:endParaRPr lang="en-US"/>
        </a:p>
      </dgm:t>
    </dgm:pt>
    <dgm:pt modelId="{E7363371-24A0-4DDD-885D-50E0E1DB4822}" type="sibTrans" cxnId="{6EF808DE-C24A-4BFF-BAF4-FA2A737ECA45}">
      <dgm:prSet/>
      <dgm:spPr/>
      <dgm:t>
        <a:bodyPr/>
        <a:lstStyle/>
        <a:p>
          <a:endParaRPr lang="en-US"/>
        </a:p>
      </dgm:t>
    </dgm:pt>
    <dgm:pt modelId="{53C7C2B4-9393-4A2A-A7B2-E18E6752C54F}">
      <dgm:prSet/>
      <dgm:spPr/>
      <dgm:t>
        <a:bodyPr/>
        <a:lstStyle/>
        <a:p>
          <a:r>
            <a:rPr lang="en-US" b="1"/>
            <a:t>Objectives Of Workshop</a:t>
          </a:r>
          <a:endParaRPr lang="en-US"/>
        </a:p>
      </dgm:t>
    </dgm:pt>
    <dgm:pt modelId="{D0765DA8-E7F7-42AB-8344-6DB81450136E}" type="parTrans" cxnId="{38AACC27-CDCE-495D-92E5-214581F4E9A8}">
      <dgm:prSet/>
      <dgm:spPr/>
      <dgm:t>
        <a:bodyPr/>
        <a:lstStyle/>
        <a:p>
          <a:endParaRPr lang="en-US"/>
        </a:p>
      </dgm:t>
    </dgm:pt>
    <dgm:pt modelId="{79C09437-AFD7-45CE-82B6-95D585DC07D8}" type="sibTrans" cxnId="{38AACC27-CDCE-495D-92E5-214581F4E9A8}">
      <dgm:prSet/>
      <dgm:spPr/>
      <dgm:t>
        <a:bodyPr/>
        <a:lstStyle/>
        <a:p>
          <a:endParaRPr lang="en-US"/>
        </a:p>
      </dgm:t>
    </dgm:pt>
    <dgm:pt modelId="{1A326B16-99E7-40E7-99C6-9946F299125A}">
      <dgm:prSet/>
      <dgm:spPr/>
      <dgm:t>
        <a:bodyPr/>
        <a:lstStyle/>
        <a:p>
          <a:r>
            <a:rPr lang="en-US" b="1"/>
            <a:t>Procedure</a:t>
          </a:r>
          <a:endParaRPr lang="en-US"/>
        </a:p>
      </dgm:t>
    </dgm:pt>
    <dgm:pt modelId="{3354AD2D-BCD1-4EC8-B271-A4A094824B6F}" type="parTrans" cxnId="{D763C232-4583-42D0-AE35-2C7B5D1A2801}">
      <dgm:prSet/>
      <dgm:spPr/>
      <dgm:t>
        <a:bodyPr/>
        <a:lstStyle/>
        <a:p>
          <a:endParaRPr lang="en-US"/>
        </a:p>
      </dgm:t>
    </dgm:pt>
    <dgm:pt modelId="{EA18A98C-7AF2-4F0D-9A8C-96AA3C0F5BE5}" type="sibTrans" cxnId="{D763C232-4583-42D0-AE35-2C7B5D1A2801}">
      <dgm:prSet/>
      <dgm:spPr/>
      <dgm:t>
        <a:bodyPr/>
        <a:lstStyle/>
        <a:p>
          <a:endParaRPr lang="en-US"/>
        </a:p>
      </dgm:t>
    </dgm:pt>
    <dgm:pt modelId="{059B1DCB-28BB-482A-9AA1-54ABBCDAC33B}">
      <dgm:prSet/>
      <dgm:spPr/>
      <dgm:t>
        <a:bodyPr/>
        <a:lstStyle/>
        <a:p>
          <a:r>
            <a:rPr lang="en-US" b="1"/>
            <a:t>Follow Up</a:t>
          </a:r>
          <a:endParaRPr lang="en-US"/>
        </a:p>
      </dgm:t>
    </dgm:pt>
    <dgm:pt modelId="{FC1D4860-C582-460E-BA97-F729237A87C0}" type="parTrans" cxnId="{B15EA917-7F7B-4CB0-BA0C-11467C0AE85D}">
      <dgm:prSet/>
      <dgm:spPr/>
      <dgm:t>
        <a:bodyPr/>
        <a:lstStyle/>
        <a:p>
          <a:endParaRPr lang="en-US"/>
        </a:p>
      </dgm:t>
    </dgm:pt>
    <dgm:pt modelId="{2322DA8E-528F-4299-92E3-A69CAB240CEB}" type="sibTrans" cxnId="{B15EA917-7F7B-4CB0-BA0C-11467C0AE85D}">
      <dgm:prSet/>
      <dgm:spPr/>
      <dgm:t>
        <a:bodyPr/>
        <a:lstStyle/>
        <a:p>
          <a:endParaRPr lang="en-US"/>
        </a:p>
      </dgm:t>
    </dgm:pt>
    <dgm:pt modelId="{146578F4-79C3-48A9-B1E4-5D5F7913523D}">
      <dgm:prSet/>
      <dgm:spPr/>
      <dgm:t>
        <a:bodyPr/>
        <a:lstStyle/>
        <a:p>
          <a:r>
            <a:rPr lang="en-US" b="1"/>
            <a:t>Advantages</a:t>
          </a:r>
          <a:endParaRPr lang="en-US"/>
        </a:p>
      </dgm:t>
    </dgm:pt>
    <dgm:pt modelId="{B668BE0F-0FF9-465F-B227-C3620D5C8D0B}" type="parTrans" cxnId="{E822AADB-070E-4956-8FDC-D5722D37C3C3}">
      <dgm:prSet/>
      <dgm:spPr/>
      <dgm:t>
        <a:bodyPr/>
        <a:lstStyle/>
        <a:p>
          <a:endParaRPr lang="en-US"/>
        </a:p>
      </dgm:t>
    </dgm:pt>
    <dgm:pt modelId="{20A9148A-9406-4D52-8524-A0A7673F4F68}" type="sibTrans" cxnId="{E822AADB-070E-4956-8FDC-D5722D37C3C3}">
      <dgm:prSet/>
      <dgm:spPr/>
      <dgm:t>
        <a:bodyPr/>
        <a:lstStyle/>
        <a:p>
          <a:endParaRPr lang="en-US"/>
        </a:p>
      </dgm:t>
    </dgm:pt>
    <dgm:pt modelId="{DD0933F4-3CAC-4526-998F-9AFA8D53C9EC}">
      <dgm:prSet/>
      <dgm:spPr/>
      <dgm:t>
        <a:bodyPr/>
        <a:lstStyle/>
        <a:p>
          <a:r>
            <a:rPr lang="en-US" b="1"/>
            <a:t>Disadvantage</a:t>
          </a:r>
          <a:endParaRPr lang="en-US"/>
        </a:p>
      </dgm:t>
    </dgm:pt>
    <dgm:pt modelId="{08F56957-AD05-4176-8F63-86F286328A4D}" type="parTrans" cxnId="{90202791-55A4-40E4-A242-070182DA041B}">
      <dgm:prSet/>
      <dgm:spPr/>
      <dgm:t>
        <a:bodyPr/>
        <a:lstStyle/>
        <a:p>
          <a:endParaRPr lang="en-US"/>
        </a:p>
      </dgm:t>
    </dgm:pt>
    <dgm:pt modelId="{7E920F6A-C781-42E6-842E-BCE9CB01A075}" type="sibTrans" cxnId="{90202791-55A4-40E4-A242-070182DA041B}">
      <dgm:prSet/>
      <dgm:spPr/>
      <dgm:t>
        <a:bodyPr/>
        <a:lstStyle/>
        <a:p>
          <a:endParaRPr lang="en-US"/>
        </a:p>
      </dgm:t>
    </dgm:pt>
    <dgm:pt modelId="{46BC67E2-F4D3-4626-9F6F-9632213D058D}" type="pres">
      <dgm:prSet presAssocID="{9053C800-BBD9-4FE5-A625-2DCEB380A418}" presName="Name0" presStyleCnt="0">
        <dgm:presLayoutVars>
          <dgm:dir/>
          <dgm:resizeHandles val="exact"/>
        </dgm:presLayoutVars>
      </dgm:prSet>
      <dgm:spPr/>
    </dgm:pt>
    <dgm:pt modelId="{17065574-6FF8-42A5-AAC2-244CEB8E8BFD}" type="pres">
      <dgm:prSet presAssocID="{9053C800-BBD9-4FE5-A625-2DCEB380A418}" presName="cycle" presStyleCnt="0"/>
      <dgm:spPr/>
    </dgm:pt>
    <dgm:pt modelId="{B66626CB-EACD-432D-8BE2-445556ABCE4E}" type="pres">
      <dgm:prSet presAssocID="{5E46DB82-8CA7-42E2-B1B6-554CE4D79610}" presName="nodeFirstNode" presStyleLbl="node1" presStyleIdx="0" presStyleCnt="9">
        <dgm:presLayoutVars>
          <dgm:bulletEnabled val="1"/>
        </dgm:presLayoutVars>
      </dgm:prSet>
      <dgm:spPr/>
    </dgm:pt>
    <dgm:pt modelId="{5B5B1427-6D23-435B-825E-DE65DCFC99FD}" type="pres">
      <dgm:prSet presAssocID="{36D0F539-0954-476D-AAB2-3CE7DF7F6244}" presName="sibTransFirstNode" presStyleLbl="bgShp" presStyleIdx="0" presStyleCnt="1"/>
      <dgm:spPr/>
    </dgm:pt>
    <dgm:pt modelId="{3FB420FC-DDFC-45F5-9A74-FB91CCD496CD}" type="pres">
      <dgm:prSet presAssocID="{BAE29114-1B2E-40AD-8FF1-0FBA4CD424BD}" presName="nodeFollowingNodes" presStyleLbl="node1" presStyleIdx="1" presStyleCnt="9">
        <dgm:presLayoutVars>
          <dgm:bulletEnabled val="1"/>
        </dgm:presLayoutVars>
      </dgm:prSet>
      <dgm:spPr/>
    </dgm:pt>
    <dgm:pt modelId="{377601D9-E2CD-4D43-ADA7-44F11842DBC8}" type="pres">
      <dgm:prSet presAssocID="{3C9609C4-3F71-414A-BEBA-7EC5C693C150}" presName="nodeFollowingNodes" presStyleLbl="node1" presStyleIdx="2" presStyleCnt="9">
        <dgm:presLayoutVars>
          <dgm:bulletEnabled val="1"/>
        </dgm:presLayoutVars>
      </dgm:prSet>
      <dgm:spPr/>
    </dgm:pt>
    <dgm:pt modelId="{C04EA888-EC6A-4F3E-A4D8-7046083DBFFD}" type="pres">
      <dgm:prSet presAssocID="{7587E5D3-32EA-47D4-A95D-7C723C707E39}" presName="nodeFollowingNodes" presStyleLbl="node1" presStyleIdx="3" presStyleCnt="9">
        <dgm:presLayoutVars>
          <dgm:bulletEnabled val="1"/>
        </dgm:presLayoutVars>
      </dgm:prSet>
      <dgm:spPr/>
    </dgm:pt>
    <dgm:pt modelId="{2FA6AC21-45CE-486B-B876-096B09D97DA1}" type="pres">
      <dgm:prSet presAssocID="{53C7C2B4-9393-4A2A-A7B2-E18E6752C54F}" presName="nodeFollowingNodes" presStyleLbl="node1" presStyleIdx="4" presStyleCnt="9">
        <dgm:presLayoutVars>
          <dgm:bulletEnabled val="1"/>
        </dgm:presLayoutVars>
      </dgm:prSet>
      <dgm:spPr/>
    </dgm:pt>
    <dgm:pt modelId="{BC0BF2B0-58D8-498E-BE95-35CAEFEC411B}" type="pres">
      <dgm:prSet presAssocID="{1A326B16-99E7-40E7-99C6-9946F299125A}" presName="nodeFollowingNodes" presStyleLbl="node1" presStyleIdx="5" presStyleCnt="9">
        <dgm:presLayoutVars>
          <dgm:bulletEnabled val="1"/>
        </dgm:presLayoutVars>
      </dgm:prSet>
      <dgm:spPr/>
    </dgm:pt>
    <dgm:pt modelId="{00222708-0E0E-451C-8B0F-C71F7CDE5417}" type="pres">
      <dgm:prSet presAssocID="{059B1DCB-28BB-482A-9AA1-54ABBCDAC33B}" presName="nodeFollowingNodes" presStyleLbl="node1" presStyleIdx="6" presStyleCnt="9">
        <dgm:presLayoutVars>
          <dgm:bulletEnabled val="1"/>
        </dgm:presLayoutVars>
      </dgm:prSet>
      <dgm:spPr/>
    </dgm:pt>
    <dgm:pt modelId="{CAFDF79B-5F55-4931-AED4-DA6691C62078}" type="pres">
      <dgm:prSet presAssocID="{146578F4-79C3-48A9-B1E4-5D5F7913523D}" presName="nodeFollowingNodes" presStyleLbl="node1" presStyleIdx="7" presStyleCnt="9">
        <dgm:presLayoutVars>
          <dgm:bulletEnabled val="1"/>
        </dgm:presLayoutVars>
      </dgm:prSet>
      <dgm:spPr/>
    </dgm:pt>
    <dgm:pt modelId="{DABE5695-71E3-4451-8011-88D09DC1245E}" type="pres">
      <dgm:prSet presAssocID="{DD0933F4-3CAC-4526-998F-9AFA8D53C9EC}" presName="nodeFollowingNodes" presStyleLbl="node1" presStyleIdx="8" presStyleCnt="9">
        <dgm:presLayoutVars>
          <dgm:bulletEnabled val="1"/>
        </dgm:presLayoutVars>
      </dgm:prSet>
      <dgm:spPr/>
    </dgm:pt>
  </dgm:ptLst>
  <dgm:cxnLst>
    <dgm:cxn modelId="{7651ED0E-3DC5-4038-AD6C-88E2E2EB60C7}" type="presOf" srcId="{5E46DB82-8CA7-42E2-B1B6-554CE4D79610}" destId="{B66626CB-EACD-432D-8BE2-445556ABCE4E}" srcOrd="0" destOrd="0" presId="urn:microsoft.com/office/officeart/2005/8/layout/cycle3"/>
    <dgm:cxn modelId="{B15EA917-7F7B-4CB0-BA0C-11467C0AE85D}" srcId="{9053C800-BBD9-4FE5-A625-2DCEB380A418}" destId="{059B1DCB-28BB-482A-9AA1-54ABBCDAC33B}" srcOrd="6" destOrd="0" parTransId="{FC1D4860-C582-460E-BA97-F729237A87C0}" sibTransId="{2322DA8E-528F-4299-92E3-A69CAB240CEB}"/>
    <dgm:cxn modelId="{BB412920-8ADC-42FF-B6FC-CDC0B83AFF97}" type="presOf" srcId="{9053C800-BBD9-4FE5-A625-2DCEB380A418}" destId="{46BC67E2-F4D3-4626-9F6F-9632213D058D}" srcOrd="0" destOrd="0" presId="urn:microsoft.com/office/officeart/2005/8/layout/cycle3"/>
    <dgm:cxn modelId="{160B6E21-48D8-454B-844A-21F09F8FD064}" type="presOf" srcId="{7587E5D3-32EA-47D4-A95D-7C723C707E39}" destId="{C04EA888-EC6A-4F3E-A4D8-7046083DBFFD}" srcOrd="0" destOrd="0" presId="urn:microsoft.com/office/officeart/2005/8/layout/cycle3"/>
    <dgm:cxn modelId="{38AACC27-CDCE-495D-92E5-214581F4E9A8}" srcId="{9053C800-BBD9-4FE5-A625-2DCEB380A418}" destId="{53C7C2B4-9393-4A2A-A7B2-E18E6752C54F}" srcOrd="4" destOrd="0" parTransId="{D0765DA8-E7F7-42AB-8344-6DB81450136E}" sibTransId="{79C09437-AFD7-45CE-82B6-95D585DC07D8}"/>
    <dgm:cxn modelId="{D763C232-4583-42D0-AE35-2C7B5D1A2801}" srcId="{9053C800-BBD9-4FE5-A625-2DCEB380A418}" destId="{1A326B16-99E7-40E7-99C6-9946F299125A}" srcOrd="5" destOrd="0" parTransId="{3354AD2D-BCD1-4EC8-B271-A4A094824B6F}" sibTransId="{EA18A98C-7AF2-4F0D-9A8C-96AA3C0F5BE5}"/>
    <dgm:cxn modelId="{DB93BD36-DB2C-4E46-92BD-D593B9D8A2E1}" type="presOf" srcId="{53C7C2B4-9393-4A2A-A7B2-E18E6752C54F}" destId="{2FA6AC21-45CE-486B-B876-096B09D97DA1}" srcOrd="0" destOrd="0" presId="urn:microsoft.com/office/officeart/2005/8/layout/cycle3"/>
    <dgm:cxn modelId="{68077A3A-64D9-40D4-BECB-F0EC3A49413D}" type="presOf" srcId="{3C9609C4-3F71-414A-BEBA-7EC5C693C150}" destId="{377601D9-E2CD-4D43-ADA7-44F11842DBC8}" srcOrd="0" destOrd="0" presId="urn:microsoft.com/office/officeart/2005/8/layout/cycle3"/>
    <dgm:cxn modelId="{AA849D4F-DC9C-47B5-AD97-EA8F69F495AD}" type="presOf" srcId="{146578F4-79C3-48A9-B1E4-5D5F7913523D}" destId="{CAFDF79B-5F55-4931-AED4-DA6691C62078}" srcOrd="0" destOrd="0" presId="urn:microsoft.com/office/officeart/2005/8/layout/cycle3"/>
    <dgm:cxn modelId="{775E8F56-B2DF-415C-96AD-03477650E7BA}" srcId="{9053C800-BBD9-4FE5-A625-2DCEB380A418}" destId="{BAE29114-1B2E-40AD-8FF1-0FBA4CD424BD}" srcOrd="1" destOrd="0" parTransId="{639AC3FA-5C7C-4060-83EE-6B03C076ECA6}" sibTransId="{EA6576EB-E93E-4D85-8071-694C40D73064}"/>
    <dgm:cxn modelId="{5D104B7A-73E8-45DD-9BF3-0DBAEB0DC23D}" type="presOf" srcId="{1A326B16-99E7-40E7-99C6-9946F299125A}" destId="{BC0BF2B0-58D8-498E-BE95-35CAEFEC411B}" srcOrd="0" destOrd="0" presId="urn:microsoft.com/office/officeart/2005/8/layout/cycle3"/>
    <dgm:cxn modelId="{D8745983-DC1B-456C-ADAF-F302985BCF3B}" srcId="{9053C800-BBD9-4FE5-A625-2DCEB380A418}" destId="{5E46DB82-8CA7-42E2-B1B6-554CE4D79610}" srcOrd="0" destOrd="0" parTransId="{584DC37F-B73B-44D5-9F98-F52D4B77EE69}" sibTransId="{36D0F539-0954-476D-AAB2-3CE7DF7F6244}"/>
    <dgm:cxn modelId="{90202791-55A4-40E4-A242-070182DA041B}" srcId="{9053C800-BBD9-4FE5-A625-2DCEB380A418}" destId="{DD0933F4-3CAC-4526-998F-9AFA8D53C9EC}" srcOrd="8" destOrd="0" parTransId="{08F56957-AD05-4176-8F63-86F286328A4D}" sibTransId="{7E920F6A-C781-42E6-842E-BCE9CB01A075}"/>
    <dgm:cxn modelId="{8DB6FCC0-3E31-4ACE-9BE3-2426D0FE416B}" type="presOf" srcId="{36D0F539-0954-476D-AAB2-3CE7DF7F6244}" destId="{5B5B1427-6D23-435B-825E-DE65DCFC99FD}" srcOrd="0" destOrd="0" presId="urn:microsoft.com/office/officeart/2005/8/layout/cycle3"/>
    <dgm:cxn modelId="{925AA0D8-E6B6-49F1-8CCA-04F108654DF4}" type="presOf" srcId="{059B1DCB-28BB-482A-9AA1-54ABBCDAC33B}" destId="{00222708-0E0E-451C-8B0F-C71F7CDE5417}" srcOrd="0" destOrd="0" presId="urn:microsoft.com/office/officeart/2005/8/layout/cycle3"/>
    <dgm:cxn modelId="{4B134BDA-8F5E-4D0A-9793-E05CE3F35D34}" type="presOf" srcId="{BAE29114-1B2E-40AD-8FF1-0FBA4CD424BD}" destId="{3FB420FC-DDFC-45F5-9A74-FB91CCD496CD}" srcOrd="0" destOrd="0" presId="urn:microsoft.com/office/officeart/2005/8/layout/cycle3"/>
    <dgm:cxn modelId="{E822AADB-070E-4956-8FDC-D5722D37C3C3}" srcId="{9053C800-BBD9-4FE5-A625-2DCEB380A418}" destId="{146578F4-79C3-48A9-B1E4-5D5F7913523D}" srcOrd="7" destOrd="0" parTransId="{B668BE0F-0FF9-465F-B227-C3620D5C8D0B}" sibTransId="{20A9148A-9406-4D52-8524-A0A7673F4F68}"/>
    <dgm:cxn modelId="{6EF808DE-C24A-4BFF-BAF4-FA2A737ECA45}" srcId="{9053C800-BBD9-4FE5-A625-2DCEB380A418}" destId="{7587E5D3-32EA-47D4-A95D-7C723C707E39}" srcOrd="3" destOrd="0" parTransId="{CA85E076-DF9B-4903-BEF1-299A3EBD87A1}" sibTransId="{E7363371-24A0-4DDD-885D-50E0E1DB4822}"/>
    <dgm:cxn modelId="{BB5B67E9-CF92-40BF-AA7A-26D1BA4C8246}" type="presOf" srcId="{DD0933F4-3CAC-4526-998F-9AFA8D53C9EC}" destId="{DABE5695-71E3-4451-8011-88D09DC1245E}" srcOrd="0" destOrd="0" presId="urn:microsoft.com/office/officeart/2005/8/layout/cycle3"/>
    <dgm:cxn modelId="{8F2747F5-27CD-4556-9A57-E2937F08E846}" srcId="{9053C800-BBD9-4FE5-A625-2DCEB380A418}" destId="{3C9609C4-3F71-414A-BEBA-7EC5C693C150}" srcOrd="2" destOrd="0" parTransId="{F29951D4-B3DD-4B79-A24E-5C482C2104DC}" sibTransId="{74FE10C5-5BBB-4E43-84F5-B9732100E5AD}"/>
    <dgm:cxn modelId="{166F393E-57D9-4559-8679-7091C872C3E8}" type="presParOf" srcId="{46BC67E2-F4D3-4626-9F6F-9632213D058D}" destId="{17065574-6FF8-42A5-AAC2-244CEB8E8BFD}" srcOrd="0" destOrd="0" presId="urn:microsoft.com/office/officeart/2005/8/layout/cycle3"/>
    <dgm:cxn modelId="{7F2FEA1E-5F83-4058-8103-29C12A0185A6}" type="presParOf" srcId="{17065574-6FF8-42A5-AAC2-244CEB8E8BFD}" destId="{B66626CB-EACD-432D-8BE2-445556ABCE4E}" srcOrd="0" destOrd="0" presId="urn:microsoft.com/office/officeart/2005/8/layout/cycle3"/>
    <dgm:cxn modelId="{62FDF686-A491-4245-AE0C-0CE6CCCEBE56}" type="presParOf" srcId="{17065574-6FF8-42A5-AAC2-244CEB8E8BFD}" destId="{5B5B1427-6D23-435B-825E-DE65DCFC99FD}" srcOrd="1" destOrd="0" presId="urn:microsoft.com/office/officeart/2005/8/layout/cycle3"/>
    <dgm:cxn modelId="{F35D4044-A544-49F3-BC9D-381631CC6534}" type="presParOf" srcId="{17065574-6FF8-42A5-AAC2-244CEB8E8BFD}" destId="{3FB420FC-DDFC-45F5-9A74-FB91CCD496CD}" srcOrd="2" destOrd="0" presId="urn:microsoft.com/office/officeart/2005/8/layout/cycle3"/>
    <dgm:cxn modelId="{3460DF75-1763-477B-9253-434CCE5708D8}" type="presParOf" srcId="{17065574-6FF8-42A5-AAC2-244CEB8E8BFD}" destId="{377601D9-E2CD-4D43-ADA7-44F11842DBC8}" srcOrd="3" destOrd="0" presId="urn:microsoft.com/office/officeart/2005/8/layout/cycle3"/>
    <dgm:cxn modelId="{9B114359-05FE-4E37-8430-4E631209DDFA}" type="presParOf" srcId="{17065574-6FF8-42A5-AAC2-244CEB8E8BFD}" destId="{C04EA888-EC6A-4F3E-A4D8-7046083DBFFD}" srcOrd="4" destOrd="0" presId="urn:microsoft.com/office/officeart/2005/8/layout/cycle3"/>
    <dgm:cxn modelId="{6F7453E9-39BF-4C8C-A1FD-94C118EA21AD}" type="presParOf" srcId="{17065574-6FF8-42A5-AAC2-244CEB8E8BFD}" destId="{2FA6AC21-45CE-486B-B876-096B09D97DA1}" srcOrd="5" destOrd="0" presId="urn:microsoft.com/office/officeart/2005/8/layout/cycle3"/>
    <dgm:cxn modelId="{C0317990-12EA-42E2-9BF0-66D96CB1819E}" type="presParOf" srcId="{17065574-6FF8-42A5-AAC2-244CEB8E8BFD}" destId="{BC0BF2B0-58D8-498E-BE95-35CAEFEC411B}" srcOrd="6" destOrd="0" presId="urn:microsoft.com/office/officeart/2005/8/layout/cycle3"/>
    <dgm:cxn modelId="{AA7D9A5F-ECF1-4AA7-9ECA-C63BD78C1B97}" type="presParOf" srcId="{17065574-6FF8-42A5-AAC2-244CEB8E8BFD}" destId="{00222708-0E0E-451C-8B0F-C71F7CDE5417}" srcOrd="7" destOrd="0" presId="urn:microsoft.com/office/officeart/2005/8/layout/cycle3"/>
    <dgm:cxn modelId="{0F2B07F9-A21E-4BC8-9BB5-993180026EDB}" type="presParOf" srcId="{17065574-6FF8-42A5-AAC2-244CEB8E8BFD}" destId="{CAFDF79B-5F55-4931-AED4-DA6691C62078}" srcOrd="8" destOrd="0" presId="urn:microsoft.com/office/officeart/2005/8/layout/cycle3"/>
    <dgm:cxn modelId="{9CC0B1A5-B273-45C0-9853-180CF38B653B}" type="presParOf" srcId="{17065574-6FF8-42A5-AAC2-244CEB8E8BFD}" destId="{DABE5695-71E3-4451-8011-88D09DC1245E}" srcOrd="9"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66A074-EF4F-4900-953A-0C2E45DA1CCE}"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68D4736-3945-412E-A775-131327EF14C5}">
      <dgm:prSet/>
      <dgm:spPr/>
      <dgm:t>
        <a:bodyPr/>
        <a:lstStyle/>
        <a:p>
          <a:pPr>
            <a:defRPr cap="all"/>
          </a:pPr>
          <a:r>
            <a:rPr lang="en-US"/>
            <a:t>Complete active involvement by the participants.</a:t>
          </a:r>
        </a:p>
      </dgm:t>
    </dgm:pt>
    <dgm:pt modelId="{481A8B4C-1A97-4B2A-91B3-18801D0C355A}" type="parTrans" cxnId="{8FCAA7A3-5F23-4227-B275-85BC09F40A5F}">
      <dgm:prSet/>
      <dgm:spPr/>
      <dgm:t>
        <a:bodyPr/>
        <a:lstStyle/>
        <a:p>
          <a:endParaRPr lang="en-US"/>
        </a:p>
      </dgm:t>
    </dgm:pt>
    <dgm:pt modelId="{8650FF2D-8201-47A0-838F-B82994D90380}" type="sibTrans" cxnId="{8FCAA7A3-5F23-4227-B275-85BC09F40A5F}">
      <dgm:prSet/>
      <dgm:spPr/>
      <dgm:t>
        <a:bodyPr/>
        <a:lstStyle/>
        <a:p>
          <a:endParaRPr lang="en-US"/>
        </a:p>
      </dgm:t>
    </dgm:pt>
    <dgm:pt modelId="{A271BF0A-6204-47AA-8BB6-9BF0877A4CEB}">
      <dgm:prSet/>
      <dgm:spPr/>
      <dgm:t>
        <a:bodyPr/>
        <a:lstStyle/>
        <a:p>
          <a:pPr>
            <a:defRPr cap="all"/>
          </a:pPr>
          <a:r>
            <a:rPr lang="en-US"/>
            <a:t>The whole point of attention is to work and learn from practical experiences.</a:t>
          </a:r>
        </a:p>
      </dgm:t>
    </dgm:pt>
    <dgm:pt modelId="{D53D7B6C-DE04-4005-A8BE-B2F96D905DB8}" type="parTrans" cxnId="{27BAF2C2-6014-4A24-B3AB-A41BFDE7BC1B}">
      <dgm:prSet/>
      <dgm:spPr/>
      <dgm:t>
        <a:bodyPr/>
        <a:lstStyle/>
        <a:p>
          <a:endParaRPr lang="en-US"/>
        </a:p>
      </dgm:t>
    </dgm:pt>
    <dgm:pt modelId="{7345ACCB-700A-4898-A801-F578E21DC9D7}" type="sibTrans" cxnId="{27BAF2C2-6014-4A24-B3AB-A41BFDE7BC1B}">
      <dgm:prSet/>
      <dgm:spPr/>
      <dgm:t>
        <a:bodyPr/>
        <a:lstStyle/>
        <a:p>
          <a:endParaRPr lang="en-US"/>
        </a:p>
      </dgm:t>
    </dgm:pt>
    <dgm:pt modelId="{57DB21AF-9694-44C0-BE5F-9173F5AC2221}">
      <dgm:prSet/>
      <dgm:spPr/>
      <dgm:t>
        <a:bodyPr/>
        <a:lstStyle/>
        <a:p>
          <a:pPr>
            <a:defRPr cap="all"/>
          </a:pPr>
          <a:r>
            <a:rPr lang="en-US"/>
            <a:t>Participants may have to work as reporters or a leader.</a:t>
          </a:r>
        </a:p>
      </dgm:t>
    </dgm:pt>
    <dgm:pt modelId="{AA839DAB-6764-407E-ABBD-B027A6354F10}" type="parTrans" cxnId="{9D996850-6946-4D0C-9CD5-E22466F90864}">
      <dgm:prSet/>
      <dgm:spPr/>
      <dgm:t>
        <a:bodyPr/>
        <a:lstStyle/>
        <a:p>
          <a:endParaRPr lang="en-US"/>
        </a:p>
      </dgm:t>
    </dgm:pt>
    <dgm:pt modelId="{9938BC0E-66D2-403D-B8FE-F6442706F86D}" type="sibTrans" cxnId="{9D996850-6946-4D0C-9CD5-E22466F90864}">
      <dgm:prSet/>
      <dgm:spPr/>
      <dgm:t>
        <a:bodyPr/>
        <a:lstStyle/>
        <a:p>
          <a:endParaRPr lang="en-US"/>
        </a:p>
      </dgm:t>
    </dgm:pt>
    <dgm:pt modelId="{1FB70C0E-4228-4CA9-B504-ED2BC18BA730}" type="pres">
      <dgm:prSet presAssocID="{C866A074-EF4F-4900-953A-0C2E45DA1CCE}" presName="root" presStyleCnt="0">
        <dgm:presLayoutVars>
          <dgm:dir/>
          <dgm:resizeHandles val="exact"/>
        </dgm:presLayoutVars>
      </dgm:prSet>
      <dgm:spPr/>
    </dgm:pt>
    <dgm:pt modelId="{5A7DD86F-720E-46BA-B605-86BCB61DC140}" type="pres">
      <dgm:prSet presAssocID="{768D4736-3945-412E-A775-131327EF14C5}" presName="compNode" presStyleCnt="0"/>
      <dgm:spPr/>
    </dgm:pt>
    <dgm:pt modelId="{6E81054C-46F4-414E-BB88-769085FCBAB9}" type="pres">
      <dgm:prSet presAssocID="{768D4736-3945-412E-A775-131327EF14C5}" presName="iconBgRect" presStyleLbl="bgShp" presStyleIdx="0" presStyleCnt="3"/>
      <dgm:spPr>
        <a:prstGeom prst="round2DiagRect">
          <a:avLst>
            <a:gd name="adj1" fmla="val 29727"/>
            <a:gd name="adj2" fmla="val 0"/>
          </a:avLst>
        </a:prstGeom>
      </dgm:spPr>
    </dgm:pt>
    <dgm:pt modelId="{CE364B3D-22CC-4A6D-B405-BAEA769BF3EB}" type="pres">
      <dgm:prSet presAssocID="{768D4736-3945-412E-A775-131327EF14C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ircular Flowchart"/>
        </a:ext>
      </dgm:extLst>
    </dgm:pt>
    <dgm:pt modelId="{6201E406-D7FD-4264-B06D-C2AF2DE7733D}" type="pres">
      <dgm:prSet presAssocID="{768D4736-3945-412E-A775-131327EF14C5}" presName="spaceRect" presStyleCnt="0"/>
      <dgm:spPr/>
    </dgm:pt>
    <dgm:pt modelId="{029C7847-12DF-4C87-B499-C1DC830D7B4B}" type="pres">
      <dgm:prSet presAssocID="{768D4736-3945-412E-A775-131327EF14C5}" presName="textRect" presStyleLbl="revTx" presStyleIdx="0" presStyleCnt="3">
        <dgm:presLayoutVars>
          <dgm:chMax val="1"/>
          <dgm:chPref val="1"/>
        </dgm:presLayoutVars>
      </dgm:prSet>
      <dgm:spPr/>
    </dgm:pt>
    <dgm:pt modelId="{D3C0EF31-972B-49B5-A333-F8689E4BF5B7}" type="pres">
      <dgm:prSet presAssocID="{8650FF2D-8201-47A0-838F-B82994D90380}" presName="sibTrans" presStyleCnt="0"/>
      <dgm:spPr/>
    </dgm:pt>
    <dgm:pt modelId="{40995F49-E58B-401B-83F5-4AAAE67B9F7D}" type="pres">
      <dgm:prSet presAssocID="{A271BF0A-6204-47AA-8BB6-9BF0877A4CEB}" presName="compNode" presStyleCnt="0"/>
      <dgm:spPr/>
    </dgm:pt>
    <dgm:pt modelId="{0AF56A87-8752-4E6D-95C0-7AA43713C84A}" type="pres">
      <dgm:prSet presAssocID="{A271BF0A-6204-47AA-8BB6-9BF0877A4CEB}" presName="iconBgRect" presStyleLbl="bgShp" presStyleIdx="1" presStyleCnt="3"/>
      <dgm:spPr>
        <a:prstGeom prst="round2DiagRect">
          <a:avLst>
            <a:gd name="adj1" fmla="val 29727"/>
            <a:gd name="adj2" fmla="val 0"/>
          </a:avLst>
        </a:prstGeom>
      </dgm:spPr>
    </dgm:pt>
    <dgm:pt modelId="{E6C76DF2-9106-4261-8CFC-C6DFCAEF8F09}" type="pres">
      <dgm:prSet presAssocID="{A271BF0A-6204-47AA-8BB6-9BF0877A4CE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lackboard"/>
        </a:ext>
      </dgm:extLst>
    </dgm:pt>
    <dgm:pt modelId="{61DF4C0D-EE2B-4C7A-A988-8731F98E2D2D}" type="pres">
      <dgm:prSet presAssocID="{A271BF0A-6204-47AA-8BB6-9BF0877A4CEB}" presName="spaceRect" presStyleCnt="0"/>
      <dgm:spPr/>
    </dgm:pt>
    <dgm:pt modelId="{3997B1B3-A48C-476D-8D98-AEB63897EEAA}" type="pres">
      <dgm:prSet presAssocID="{A271BF0A-6204-47AA-8BB6-9BF0877A4CEB}" presName="textRect" presStyleLbl="revTx" presStyleIdx="1" presStyleCnt="3">
        <dgm:presLayoutVars>
          <dgm:chMax val="1"/>
          <dgm:chPref val="1"/>
        </dgm:presLayoutVars>
      </dgm:prSet>
      <dgm:spPr/>
    </dgm:pt>
    <dgm:pt modelId="{B097B0A3-3D69-4660-B5D3-3AA7A69016B1}" type="pres">
      <dgm:prSet presAssocID="{7345ACCB-700A-4898-A801-F578E21DC9D7}" presName="sibTrans" presStyleCnt="0"/>
      <dgm:spPr/>
    </dgm:pt>
    <dgm:pt modelId="{3FAE1FB4-3774-4211-AE5E-208237854214}" type="pres">
      <dgm:prSet presAssocID="{57DB21AF-9694-44C0-BE5F-9173F5AC2221}" presName="compNode" presStyleCnt="0"/>
      <dgm:spPr/>
    </dgm:pt>
    <dgm:pt modelId="{041C48CE-C7D0-4794-9BD8-839A674E2DD4}" type="pres">
      <dgm:prSet presAssocID="{57DB21AF-9694-44C0-BE5F-9173F5AC2221}" presName="iconBgRect" presStyleLbl="bgShp" presStyleIdx="2" presStyleCnt="3"/>
      <dgm:spPr>
        <a:prstGeom prst="round2DiagRect">
          <a:avLst>
            <a:gd name="adj1" fmla="val 29727"/>
            <a:gd name="adj2" fmla="val 0"/>
          </a:avLst>
        </a:prstGeom>
      </dgm:spPr>
    </dgm:pt>
    <dgm:pt modelId="{1138E159-8E91-43C2-9DC2-C01E12EB1FC3}" type="pres">
      <dgm:prSet presAssocID="{57DB21AF-9694-44C0-BE5F-9173F5AC222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ewspaper"/>
        </a:ext>
      </dgm:extLst>
    </dgm:pt>
    <dgm:pt modelId="{04DE7C78-A4A1-4942-BFEA-F41616A9A45B}" type="pres">
      <dgm:prSet presAssocID="{57DB21AF-9694-44C0-BE5F-9173F5AC2221}" presName="spaceRect" presStyleCnt="0"/>
      <dgm:spPr/>
    </dgm:pt>
    <dgm:pt modelId="{4E4CF1CE-4639-4587-A79C-30ABF5A0DBC4}" type="pres">
      <dgm:prSet presAssocID="{57DB21AF-9694-44C0-BE5F-9173F5AC2221}" presName="textRect" presStyleLbl="revTx" presStyleIdx="2" presStyleCnt="3">
        <dgm:presLayoutVars>
          <dgm:chMax val="1"/>
          <dgm:chPref val="1"/>
        </dgm:presLayoutVars>
      </dgm:prSet>
      <dgm:spPr/>
    </dgm:pt>
  </dgm:ptLst>
  <dgm:cxnLst>
    <dgm:cxn modelId="{9D996850-6946-4D0C-9CD5-E22466F90864}" srcId="{C866A074-EF4F-4900-953A-0C2E45DA1CCE}" destId="{57DB21AF-9694-44C0-BE5F-9173F5AC2221}" srcOrd="2" destOrd="0" parTransId="{AA839DAB-6764-407E-ABBD-B027A6354F10}" sibTransId="{9938BC0E-66D2-403D-B8FE-F6442706F86D}"/>
    <dgm:cxn modelId="{8FCAA7A3-5F23-4227-B275-85BC09F40A5F}" srcId="{C866A074-EF4F-4900-953A-0C2E45DA1CCE}" destId="{768D4736-3945-412E-A775-131327EF14C5}" srcOrd="0" destOrd="0" parTransId="{481A8B4C-1A97-4B2A-91B3-18801D0C355A}" sibTransId="{8650FF2D-8201-47A0-838F-B82994D90380}"/>
    <dgm:cxn modelId="{27BAF2C2-6014-4A24-B3AB-A41BFDE7BC1B}" srcId="{C866A074-EF4F-4900-953A-0C2E45DA1CCE}" destId="{A271BF0A-6204-47AA-8BB6-9BF0877A4CEB}" srcOrd="1" destOrd="0" parTransId="{D53D7B6C-DE04-4005-A8BE-B2F96D905DB8}" sibTransId="{7345ACCB-700A-4898-A801-F578E21DC9D7}"/>
    <dgm:cxn modelId="{2C5D5CCA-D963-4A21-8561-D01C13E8154A}" type="presOf" srcId="{57DB21AF-9694-44C0-BE5F-9173F5AC2221}" destId="{4E4CF1CE-4639-4587-A79C-30ABF5A0DBC4}" srcOrd="0" destOrd="0" presId="urn:microsoft.com/office/officeart/2018/5/layout/IconLeafLabelList"/>
    <dgm:cxn modelId="{46DAA3E5-109B-490C-8B66-4CD428A02DEC}" type="presOf" srcId="{A271BF0A-6204-47AA-8BB6-9BF0877A4CEB}" destId="{3997B1B3-A48C-476D-8D98-AEB63897EEAA}" srcOrd="0" destOrd="0" presId="urn:microsoft.com/office/officeart/2018/5/layout/IconLeafLabelList"/>
    <dgm:cxn modelId="{E96385E6-8DF7-42FC-A0A0-2078969E8B30}" type="presOf" srcId="{768D4736-3945-412E-A775-131327EF14C5}" destId="{029C7847-12DF-4C87-B499-C1DC830D7B4B}" srcOrd="0" destOrd="0" presId="urn:microsoft.com/office/officeart/2018/5/layout/IconLeafLabelList"/>
    <dgm:cxn modelId="{EA0B10EB-DE74-40D2-8394-A5B2DE9DC56B}" type="presOf" srcId="{C866A074-EF4F-4900-953A-0C2E45DA1CCE}" destId="{1FB70C0E-4228-4CA9-B504-ED2BC18BA730}" srcOrd="0" destOrd="0" presId="urn:microsoft.com/office/officeart/2018/5/layout/IconLeafLabelList"/>
    <dgm:cxn modelId="{FDC51132-4305-4939-B8B5-A7A9DF10CE33}" type="presParOf" srcId="{1FB70C0E-4228-4CA9-B504-ED2BC18BA730}" destId="{5A7DD86F-720E-46BA-B605-86BCB61DC140}" srcOrd="0" destOrd="0" presId="urn:microsoft.com/office/officeart/2018/5/layout/IconLeafLabelList"/>
    <dgm:cxn modelId="{8B1F0832-CC4A-4C57-9CF8-38EDF7AD32B1}" type="presParOf" srcId="{5A7DD86F-720E-46BA-B605-86BCB61DC140}" destId="{6E81054C-46F4-414E-BB88-769085FCBAB9}" srcOrd="0" destOrd="0" presId="urn:microsoft.com/office/officeart/2018/5/layout/IconLeafLabelList"/>
    <dgm:cxn modelId="{AA30CDBD-B2CC-4A22-85E3-51DB6FFF4C22}" type="presParOf" srcId="{5A7DD86F-720E-46BA-B605-86BCB61DC140}" destId="{CE364B3D-22CC-4A6D-B405-BAEA769BF3EB}" srcOrd="1" destOrd="0" presId="urn:microsoft.com/office/officeart/2018/5/layout/IconLeafLabelList"/>
    <dgm:cxn modelId="{53541362-8634-4E6E-BD34-018DD88ABF99}" type="presParOf" srcId="{5A7DD86F-720E-46BA-B605-86BCB61DC140}" destId="{6201E406-D7FD-4264-B06D-C2AF2DE7733D}" srcOrd="2" destOrd="0" presId="urn:microsoft.com/office/officeart/2018/5/layout/IconLeafLabelList"/>
    <dgm:cxn modelId="{D0E5A001-7EF8-44A7-BD6F-1A391CE461FE}" type="presParOf" srcId="{5A7DD86F-720E-46BA-B605-86BCB61DC140}" destId="{029C7847-12DF-4C87-B499-C1DC830D7B4B}" srcOrd="3" destOrd="0" presId="urn:microsoft.com/office/officeart/2018/5/layout/IconLeafLabelList"/>
    <dgm:cxn modelId="{C1AF913B-BFB8-4F19-A4F6-66BEBCB35514}" type="presParOf" srcId="{1FB70C0E-4228-4CA9-B504-ED2BC18BA730}" destId="{D3C0EF31-972B-49B5-A333-F8689E4BF5B7}" srcOrd="1" destOrd="0" presId="urn:microsoft.com/office/officeart/2018/5/layout/IconLeafLabelList"/>
    <dgm:cxn modelId="{9B12D00E-A2FF-41DF-A5FB-01149B4075C5}" type="presParOf" srcId="{1FB70C0E-4228-4CA9-B504-ED2BC18BA730}" destId="{40995F49-E58B-401B-83F5-4AAAE67B9F7D}" srcOrd="2" destOrd="0" presId="urn:microsoft.com/office/officeart/2018/5/layout/IconLeafLabelList"/>
    <dgm:cxn modelId="{94F0540C-5C4B-4BB3-AE4F-79F529D0133A}" type="presParOf" srcId="{40995F49-E58B-401B-83F5-4AAAE67B9F7D}" destId="{0AF56A87-8752-4E6D-95C0-7AA43713C84A}" srcOrd="0" destOrd="0" presId="urn:microsoft.com/office/officeart/2018/5/layout/IconLeafLabelList"/>
    <dgm:cxn modelId="{48066302-463D-4C99-A70B-5A38578E9BDD}" type="presParOf" srcId="{40995F49-E58B-401B-83F5-4AAAE67B9F7D}" destId="{E6C76DF2-9106-4261-8CFC-C6DFCAEF8F09}" srcOrd="1" destOrd="0" presId="urn:microsoft.com/office/officeart/2018/5/layout/IconLeafLabelList"/>
    <dgm:cxn modelId="{12F1BA51-28EA-4971-8223-236E8A114376}" type="presParOf" srcId="{40995F49-E58B-401B-83F5-4AAAE67B9F7D}" destId="{61DF4C0D-EE2B-4C7A-A988-8731F98E2D2D}" srcOrd="2" destOrd="0" presId="urn:microsoft.com/office/officeart/2018/5/layout/IconLeafLabelList"/>
    <dgm:cxn modelId="{D8107FE4-7325-4DE9-BD7B-32240C8E4FE8}" type="presParOf" srcId="{40995F49-E58B-401B-83F5-4AAAE67B9F7D}" destId="{3997B1B3-A48C-476D-8D98-AEB63897EEAA}" srcOrd="3" destOrd="0" presId="urn:microsoft.com/office/officeart/2018/5/layout/IconLeafLabelList"/>
    <dgm:cxn modelId="{48ACD751-8E07-490D-8153-03345EEAD0E4}" type="presParOf" srcId="{1FB70C0E-4228-4CA9-B504-ED2BC18BA730}" destId="{B097B0A3-3D69-4660-B5D3-3AA7A69016B1}" srcOrd="3" destOrd="0" presId="urn:microsoft.com/office/officeart/2018/5/layout/IconLeafLabelList"/>
    <dgm:cxn modelId="{B870A846-6141-4297-9315-5551F7C8AF00}" type="presParOf" srcId="{1FB70C0E-4228-4CA9-B504-ED2BC18BA730}" destId="{3FAE1FB4-3774-4211-AE5E-208237854214}" srcOrd="4" destOrd="0" presId="urn:microsoft.com/office/officeart/2018/5/layout/IconLeafLabelList"/>
    <dgm:cxn modelId="{8BDCF354-96CB-4EFB-86A1-BDF52B6CCE66}" type="presParOf" srcId="{3FAE1FB4-3774-4211-AE5E-208237854214}" destId="{041C48CE-C7D0-4794-9BD8-839A674E2DD4}" srcOrd="0" destOrd="0" presId="urn:microsoft.com/office/officeart/2018/5/layout/IconLeafLabelList"/>
    <dgm:cxn modelId="{1D1F6916-3BD2-4088-9B55-F771E547C558}" type="presParOf" srcId="{3FAE1FB4-3774-4211-AE5E-208237854214}" destId="{1138E159-8E91-43C2-9DC2-C01E12EB1FC3}" srcOrd="1" destOrd="0" presId="urn:microsoft.com/office/officeart/2018/5/layout/IconLeafLabelList"/>
    <dgm:cxn modelId="{3DC3BC70-B180-4D8D-B374-3C1998DFD9D7}" type="presParOf" srcId="{3FAE1FB4-3774-4211-AE5E-208237854214}" destId="{04DE7C78-A4A1-4942-BFEA-F41616A9A45B}" srcOrd="2" destOrd="0" presId="urn:microsoft.com/office/officeart/2018/5/layout/IconLeafLabelList"/>
    <dgm:cxn modelId="{B39C1E8E-649E-4FDA-B855-996A014A57A2}" type="presParOf" srcId="{3FAE1FB4-3774-4211-AE5E-208237854214}" destId="{4E4CF1CE-4639-4587-A79C-30ABF5A0DBC4}"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2F3529-1920-4427-93F8-36871BDF1B8D}"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0EDBB491-085D-43A8-96EC-2A718EEA133F}">
      <dgm:prSet/>
      <dgm:spPr/>
      <dgm:t>
        <a:bodyPr/>
        <a:lstStyle/>
        <a:p>
          <a:r>
            <a:rPr lang="en-US"/>
            <a:t>Allowing the participant to prepare and select objectives to be reached will increase the participants motivation. </a:t>
          </a:r>
        </a:p>
      </dgm:t>
    </dgm:pt>
    <dgm:pt modelId="{4204645D-3377-4E7F-A4EC-499D941F8D5C}" type="parTrans" cxnId="{64FAEC11-2C3B-4E7B-A891-9300288FF676}">
      <dgm:prSet/>
      <dgm:spPr/>
      <dgm:t>
        <a:bodyPr/>
        <a:lstStyle/>
        <a:p>
          <a:endParaRPr lang="en-US"/>
        </a:p>
      </dgm:t>
    </dgm:pt>
    <dgm:pt modelId="{4AA4C74E-98D8-473E-A79C-396C57C2C4F0}" type="sibTrans" cxnId="{64FAEC11-2C3B-4E7B-A891-9300288FF676}">
      <dgm:prSet/>
      <dgm:spPr/>
      <dgm:t>
        <a:bodyPr/>
        <a:lstStyle/>
        <a:p>
          <a:endParaRPr lang="en-US"/>
        </a:p>
      </dgm:t>
    </dgm:pt>
    <dgm:pt modelId="{C640A9AC-076B-458A-B4A7-3667E399E6EE}">
      <dgm:prSet/>
      <dgm:spPr/>
      <dgm:t>
        <a:bodyPr/>
        <a:lstStyle/>
        <a:p>
          <a:r>
            <a:rPr lang="en-US"/>
            <a:t>Giving the participants an active role will make teaching more effective.</a:t>
          </a:r>
        </a:p>
      </dgm:t>
    </dgm:pt>
    <dgm:pt modelId="{CEE49673-D59A-4260-BDE3-95FE847B363D}" type="parTrans" cxnId="{5DD3D7E0-B6F1-4035-A468-3B1F30A658B8}">
      <dgm:prSet/>
      <dgm:spPr/>
      <dgm:t>
        <a:bodyPr/>
        <a:lstStyle/>
        <a:p>
          <a:endParaRPr lang="en-US"/>
        </a:p>
      </dgm:t>
    </dgm:pt>
    <dgm:pt modelId="{B75FC32F-7617-46AB-957D-5605BF8800C1}" type="sibTrans" cxnId="{5DD3D7E0-B6F1-4035-A468-3B1F30A658B8}">
      <dgm:prSet/>
      <dgm:spPr/>
      <dgm:t>
        <a:bodyPr/>
        <a:lstStyle/>
        <a:p>
          <a:endParaRPr lang="en-US"/>
        </a:p>
      </dgm:t>
    </dgm:pt>
    <dgm:pt modelId="{355CEB63-6A87-4584-9C31-0EC0D3ABB840}">
      <dgm:prSet/>
      <dgm:spPr/>
      <dgm:t>
        <a:bodyPr/>
        <a:lstStyle/>
        <a:p>
          <a:r>
            <a:rPr lang="en-US"/>
            <a:t>Improve a person's attitude towards other people.</a:t>
          </a:r>
        </a:p>
      </dgm:t>
    </dgm:pt>
    <dgm:pt modelId="{E8766E46-CE4B-46FC-B434-E623DEF2F4E2}" type="parTrans" cxnId="{0EDBD0BF-0DDC-4277-B65E-B5EEAE7C728F}">
      <dgm:prSet/>
      <dgm:spPr/>
      <dgm:t>
        <a:bodyPr/>
        <a:lstStyle/>
        <a:p>
          <a:endParaRPr lang="en-US"/>
        </a:p>
      </dgm:t>
    </dgm:pt>
    <dgm:pt modelId="{22ECD7C8-23EC-46E8-BC4B-96DAF60FF490}" type="sibTrans" cxnId="{0EDBD0BF-0DDC-4277-B65E-B5EEAE7C728F}">
      <dgm:prSet/>
      <dgm:spPr/>
      <dgm:t>
        <a:bodyPr/>
        <a:lstStyle/>
        <a:p>
          <a:endParaRPr lang="en-US"/>
        </a:p>
      </dgm:t>
    </dgm:pt>
    <dgm:pt modelId="{EAE09D09-8C9C-4DAF-9EC0-39E546AAD221}">
      <dgm:prSet/>
      <dgm:spPr/>
      <dgm:t>
        <a:bodyPr/>
        <a:lstStyle/>
        <a:p>
          <a:r>
            <a:rPr lang="en-US"/>
            <a:t>Learn better human relations.</a:t>
          </a:r>
        </a:p>
      </dgm:t>
    </dgm:pt>
    <dgm:pt modelId="{31300F7C-BFF7-48BD-8A86-31FAA52FCA81}" type="parTrans" cxnId="{BD3A2736-3B0C-4238-A449-D02FFB4AAE2D}">
      <dgm:prSet/>
      <dgm:spPr/>
      <dgm:t>
        <a:bodyPr/>
        <a:lstStyle/>
        <a:p>
          <a:endParaRPr lang="en-US"/>
        </a:p>
      </dgm:t>
    </dgm:pt>
    <dgm:pt modelId="{A797B3A8-01A7-4AD3-B332-30F8CF149385}" type="sibTrans" cxnId="{BD3A2736-3B0C-4238-A449-D02FFB4AAE2D}">
      <dgm:prSet/>
      <dgm:spPr/>
      <dgm:t>
        <a:bodyPr/>
        <a:lstStyle/>
        <a:p>
          <a:endParaRPr lang="en-US"/>
        </a:p>
      </dgm:t>
    </dgm:pt>
    <dgm:pt modelId="{61460C39-CD35-4071-8964-A1C5FFCF7D55}">
      <dgm:prSet/>
      <dgm:spPr/>
      <dgm:t>
        <a:bodyPr/>
        <a:lstStyle/>
        <a:p>
          <a:r>
            <a:rPr lang="en-US"/>
            <a:t>Giving the participants an active role will take teaching more effective.</a:t>
          </a:r>
        </a:p>
      </dgm:t>
    </dgm:pt>
    <dgm:pt modelId="{97141872-BFCF-492C-8D22-E9B2DF0EA43C}" type="parTrans" cxnId="{EF79A315-21A6-4045-B5E1-ED4A7A18DBA9}">
      <dgm:prSet/>
      <dgm:spPr/>
      <dgm:t>
        <a:bodyPr/>
        <a:lstStyle/>
        <a:p>
          <a:endParaRPr lang="en-US"/>
        </a:p>
      </dgm:t>
    </dgm:pt>
    <dgm:pt modelId="{E3580CAA-B54E-4F13-AE66-BCA0AA2839E4}" type="sibTrans" cxnId="{EF79A315-21A6-4045-B5E1-ED4A7A18DBA9}">
      <dgm:prSet/>
      <dgm:spPr/>
      <dgm:t>
        <a:bodyPr/>
        <a:lstStyle/>
        <a:p>
          <a:endParaRPr lang="en-US"/>
        </a:p>
      </dgm:t>
    </dgm:pt>
    <dgm:pt modelId="{96EFED37-581C-43D5-ACC5-B8C73CDA2515}">
      <dgm:prSet/>
      <dgm:spPr/>
      <dgm:t>
        <a:bodyPr/>
        <a:lstStyle/>
        <a:p>
          <a:r>
            <a:rPr lang="en-US"/>
            <a:t>Every individual have worth and contributes to the common goals.</a:t>
          </a:r>
        </a:p>
      </dgm:t>
    </dgm:pt>
    <dgm:pt modelId="{D4DFC74D-CBAA-457F-8ED6-6C662A854A11}" type="parTrans" cxnId="{0E5F7DDF-FD0F-48D5-AE7F-22A89287A55B}">
      <dgm:prSet/>
      <dgm:spPr/>
      <dgm:t>
        <a:bodyPr/>
        <a:lstStyle/>
        <a:p>
          <a:endParaRPr lang="en-US"/>
        </a:p>
      </dgm:t>
    </dgm:pt>
    <dgm:pt modelId="{ADCFD8B6-B6F7-433E-A00E-CE611E3ED3FD}" type="sibTrans" cxnId="{0E5F7DDF-FD0F-48D5-AE7F-22A89287A55B}">
      <dgm:prSet/>
      <dgm:spPr/>
      <dgm:t>
        <a:bodyPr/>
        <a:lstStyle/>
        <a:p>
          <a:endParaRPr lang="en-US"/>
        </a:p>
      </dgm:t>
    </dgm:pt>
    <dgm:pt modelId="{954E0A4F-47E8-4FCB-A2AB-60BD22C8F15C}">
      <dgm:prSet/>
      <dgm:spPr/>
      <dgm:t>
        <a:bodyPr/>
        <a:lstStyle/>
        <a:p>
          <a:r>
            <a:rPr lang="en-US"/>
            <a:t>Cooperation is a technique and a way of life that is superior to competition and is a primary factor to be allowed.</a:t>
          </a:r>
        </a:p>
      </dgm:t>
    </dgm:pt>
    <dgm:pt modelId="{4D9393A5-8CB8-46A7-A3AE-1170E27BAE8B}" type="parTrans" cxnId="{1C4CA719-591B-4952-AB60-A97437C3A139}">
      <dgm:prSet/>
      <dgm:spPr/>
      <dgm:t>
        <a:bodyPr/>
        <a:lstStyle/>
        <a:p>
          <a:endParaRPr lang="en-US"/>
        </a:p>
      </dgm:t>
    </dgm:pt>
    <dgm:pt modelId="{91940D5B-211B-4D95-B14F-62D0F9DCF339}" type="sibTrans" cxnId="{1C4CA719-591B-4952-AB60-A97437C3A139}">
      <dgm:prSet/>
      <dgm:spPr/>
      <dgm:t>
        <a:bodyPr/>
        <a:lstStyle/>
        <a:p>
          <a:endParaRPr lang="en-US"/>
        </a:p>
      </dgm:t>
    </dgm:pt>
    <dgm:pt modelId="{6A71C726-9B9E-4DE5-9905-206E8FABD13D}">
      <dgm:prSet/>
      <dgm:spPr/>
      <dgm:t>
        <a:bodyPr/>
        <a:lstStyle/>
        <a:p>
          <a:r>
            <a:rPr lang="en-US"/>
            <a:t>Workshop should focus on the current issues in the profession to be discussed.</a:t>
          </a:r>
        </a:p>
      </dgm:t>
    </dgm:pt>
    <dgm:pt modelId="{8262B320-2771-4566-8A38-19D74B14D0D6}" type="parTrans" cxnId="{311C950C-0FEB-4AA3-9DDB-9C8DF4296181}">
      <dgm:prSet/>
      <dgm:spPr/>
      <dgm:t>
        <a:bodyPr/>
        <a:lstStyle/>
        <a:p>
          <a:endParaRPr lang="en-US"/>
        </a:p>
      </dgm:t>
    </dgm:pt>
    <dgm:pt modelId="{E097BC74-14FD-42E7-A768-7B022EFDC13A}" type="sibTrans" cxnId="{311C950C-0FEB-4AA3-9DDB-9C8DF4296181}">
      <dgm:prSet/>
      <dgm:spPr/>
      <dgm:t>
        <a:bodyPr/>
        <a:lstStyle/>
        <a:p>
          <a:endParaRPr lang="en-US"/>
        </a:p>
      </dgm:t>
    </dgm:pt>
    <dgm:pt modelId="{7BB67510-E867-445F-AA1A-B7E4D90614D3}">
      <dgm:prSet/>
      <dgm:spPr/>
      <dgm:t>
        <a:bodyPr/>
        <a:lstStyle/>
        <a:p>
          <a:r>
            <a:rPr lang="en-US"/>
            <a:t>Workshop should be conducted with full cooperation within organizers.</a:t>
          </a:r>
        </a:p>
      </dgm:t>
    </dgm:pt>
    <dgm:pt modelId="{95E56EC2-944F-41E2-81B0-E5DC233384B1}" type="parTrans" cxnId="{88AC3E76-C039-44C6-B815-E0E29C503AD3}">
      <dgm:prSet/>
      <dgm:spPr/>
      <dgm:t>
        <a:bodyPr/>
        <a:lstStyle/>
        <a:p>
          <a:endParaRPr lang="en-US"/>
        </a:p>
      </dgm:t>
    </dgm:pt>
    <dgm:pt modelId="{7F410F46-598C-4842-AF7C-A985E130516F}" type="sibTrans" cxnId="{88AC3E76-C039-44C6-B815-E0E29C503AD3}">
      <dgm:prSet/>
      <dgm:spPr/>
      <dgm:t>
        <a:bodyPr/>
        <a:lstStyle/>
        <a:p>
          <a:endParaRPr lang="en-US"/>
        </a:p>
      </dgm:t>
    </dgm:pt>
    <dgm:pt modelId="{8E2BC866-988C-440A-8246-EDFA49B344C0}" type="pres">
      <dgm:prSet presAssocID="{A62F3529-1920-4427-93F8-36871BDF1B8D}" presName="diagram" presStyleCnt="0">
        <dgm:presLayoutVars>
          <dgm:dir/>
          <dgm:resizeHandles val="exact"/>
        </dgm:presLayoutVars>
      </dgm:prSet>
      <dgm:spPr/>
    </dgm:pt>
    <dgm:pt modelId="{8431E1EC-AAD9-4CA4-8CEC-7566AD02EB71}" type="pres">
      <dgm:prSet presAssocID="{0EDBB491-085D-43A8-96EC-2A718EEA133F}" presName="node" presStyleLbl="node1" presStyleIdx="0" presStyleCnt="9">
        <dgm:presLayoutVars>
          <dgm:bulletEnabled val="1"/>
        </dgm:presLayoutVars>
      </dgm:prSet>
      <dgm:spPr/>
    </dgm:pt>
    <dgm:pt modelId="{580F29DE-896A-43FB-8571-A44C4B306FFD}" type="pres">
      <dgm:prSet presAssocID="{4AA4C74E-98D8-473E-A79C-396C57C2C4F0}" presName="sibTrans" presStyleCnt="0"/>
      <dgm:spPr/>
    </dgm:pt>
    <dgm:pt modelId="{BEDF91D0-5B76-4533-8934-D91B16E57287}" type="pres">
      <dgm:prSet presAssocID="{C640A9AC-076B-458A-B4A7-3667E399E6EE}" presName="node" presStyleLbl="node1" presStyleIdx="1" presStyleCnt="9">
        <dgm:presLayoutVars>
          <dgm:bulletEnabled val="1"/>
        </dgm:presLayoutVars>
      </dgm:prSet>
      <dgm:spPr/>
    </dgm:pt>
    <dgm:pt modelId="{21BC261C-0CC3-4E88-9E92-611EDBCC20DB}" type="pres">
      <dgm:prSet presAssocID="{B75FC32F-7617-46AB-957D-5605BF8800C1}" presName="sibTrans" presStyleCnt="0"/>
      <dgm:spPr/>
    </dgm:pt>
    <dgm:pt modelId="{5C0C36E7-33E9-4801-9FED-D1CA1904D412}" type="pres">
      <dgm:prSet presAssocID="{355CEB63-6A87-4584-9C31-0EC0D3ABB840}" presName="node" presStyleLbl="node1" presStyleIdx="2" presStyleCnt="9">
        <dgm:presLayoutVars>
          <dgm:bulletEnabled val="1"/>
        </dgm:presLayoutVars>
      </dgm:prSet>
      <dgm:spPr/>
    </dgm:pt>
    <dgm:pt modelId="{194E6B95-8F60-4B38-AD89-DF3CCAE323E2}" type="pres">
      <dgm:prSet presAssocID="{22ECD7C8-23EC-46E8-BC4B-96DAF60FF490}" presName="sibTrans" presStyleCnt="0"/>
      <dgm:spPr/>
    </dgm:pt>
    <dgm:pt modelId="{EEE070CF-F72C-4306-8D8F-F0246674F211}" type="pres">
      <dgm:prSet presAssocID="{EAE09D09-8C9C-4DAF-9EC0-39E546AAD221}" presName="node" presStyleLbl="node1" presStyleIdx="3" presStyleCnt="9">
        <dgm:presLayoutVars>
          <dgm:bulletEnabled val="1"/>
        </dgm:presLayoutVars>
      </dgm:prSet>
      <dgm:spPr/>
    </dgm:pt>
    <dgm:pt modelId="{CF7530E3-659D-4813-8DBE-450325764A3D}" type="pres">
      <dgm:prSet presAssocID="{A797B3A8-01A7-4AD3-B332-30F8CF149385}" presName="sibTrans" presStyleCnt="0"/>
      <dgm:spPr/>
    </dgm:pt>
    <dgm:pt modelId="{EED92EC2-3825-43F2-9BC7-EEA5E07535AC}" type="pres">
      <dgm:prSet presAssocID="{61460C39-CD35-4071-8964-A1C5FFCF7D55}" presName="node" presStyleLbl="node1" presStyleIdx="4" presStyleCnt="9">
        <dgm:presLayoutVars>
          <dgm:bulletEnabled val="1"/>
        </dgm:presLayoutVars>
      </dgm:prSet>
      <dgm:spPr/>
    </dgm:pt>
    <dgm:pt modelId="{DC66DE8A-1B03-4FE5-8DEC-442F55432D6F}" type="pres">
      <dgm:prSet presAssocID="{E3580CAA-B54E-4F13-AE66-BCA0AA2839E4}" presName="sibTrans" presStyleCnt="0"/>
      <dgm:spPr/>
    </dgm:pt>
    <dgm:pt modelId="{705F566F-CDB4-44CF-8DFF-187D6351948F}" type="pres">
      <dgm:prSet presAssocID="{96EFED37-581C-43D5-ACC5-B8C73CDA2515}" presName="node" presStyleLbl="node1" presStyleIdx="5" presStyleCnt="9">
        <dgm:presLayoutVars>
          <dgm:bulletEnabled val="1"/>
        </dgm:presLayoutVars>
      </dgm:prSet>
      <dgm:spPr/>
    </dgm:pt>
    <dgm:pt modelId="{F55E4300-4B0E-4BAA-9680-69DF3630F536}" type="pres">
      <dgm:prSet presAssocID="{ADCFD8B6-B6F7-433E-A00E-CE611E3ED3FD}" presName="sibTrans" presStyleCnt="0"/>
      <dgm:spPr/>
    </dgm:pt>
    <dgm:pt modelId="{E9F6F934-ACF2-4F43-8573-83D75C2306ED}" type="pres">
      <dgm:prSet presAssocID="{954E0A4F-47E8-4FCB-A2AB-60BD22C8F15C}" presName="node" presStyleLbl="node1" presStyleIdx="6" presStyleCnt="9">
        <dgm:presLayoutVars>
          <dgm:bulletEnabled val="1"/>
        </dgm:presLayoutVars>
      </dgm:prSet>
      <dgm:spPr/>
    </dgm:pt>
    <dgm:pt modelId="{43F9B86B-5C28-4A3F-A29C-52853F3C4A27}" type="pres">
      <dgm:prSet presAssocID="{91940D5B-211B-4D95-B14F-62D0F9DCF339}" presName="sibTrans" presStyleCnt="0"/>
      <dgm:spPr/>
    </dgm:pt>
    <dgm:pt modelId="{6342EA69-6B53-4450-85D0-1D6D946549F2}" type="pres">
      <dgm:prSet presAssocID="{6A71C726-9B9E-4DE5-9905-206E8FABD13D}" presName="node" presStyleLbl="node1" presStyleIdx="7" presStyleCnt="9">
        <dgm:presLayoutVars>
          <dgm:bulletEnabled val="1"/>
        </dgm:presLayoutVars>
      </dgm:prSet>
      <dgm:spPr/>
    </dgm:pt>
    <dgm:pt modelId="{332866FE-9521-4456-B9CC-363FBAFBF306}" type="pres">
      <dgm:prSet presAssocID="{E097BC74-14FD-42E7-A768-7B022EFDC13A}" presName="sibTrans" presStyleCnt="0"/>
      <dgm:spPr/>
    </dgm:pt>
    <dgm:pt modelId="{CDD960E0-C291-4197-9CE8-6E90B59515E8}" type="pres">
      <dgm:prSet presAssocID="{7BB67510-E867-445F-AA1A-B7E4D90614D3}" presName="node" presStyleLbl="node1" presStyleIdx="8" presStyleCnt="9">
        <dgm:presLayoutVars>
          <dgm:bulletEnabled val="1"/>
        </dgm:presLayoutVars>
      </dgm:prSet>
      <dgm:spPr/>
    </dgm:pt>
  </dgm:ptLst>
  <dgm:cxnLst>
    <dgm:cxn modelId="{311C950C-0FEB-4AA3-9DDB-9C8DF4296181}" srcId="{A62F3529-1920-4427-93F8-36871BDF1B8D}" destId="{6A71C726-9B9E-4DE5-9905-206E8FABD13D}" srcOrd="7" destOrd="0" parTransId="{8262B320-2771-4566-8A38-19D74B14D0D6}" sibTransId="{E097BC74-14FD-42E7-A768-7B022EFDC13A}"/>
    <dgm:cxn modelId="{4FA0AC0E-4874-4D71-B669-026E332CF0ED}" type="presOf" srcId="{0EDBB491-085D-43A8-96EC-2A718EEA133F}" destId="{8431E1EC-AAD9-4CA4-8CEC-7566AD02EB71}" srcOrd="0" destOrd="0" presId="urn:microsoft.com/office/officeart/2005/8/layout/default"/>
    <dgm:cxn modelId="{64FAEC11-2C3B-4E7B-A891-9300288FF676}" srcId="{A62F3529-1920-4427-93F8-36871BDF1B8D}" destId="{0EDBB491-085D-43A8-96EC-2A718EEA133F}" srcOrd="0" destOrd="0" parTransId="{4204645D-3377-4E7F-A4EC-499D941F8D5C}" sibTransId="{4AA4C74E-98D8-473E-A79C-396C57C2C4F0}"/>
    <dgm:cxn modelId="{EF79A315-21A6-4045-B5E1-ED4A7A18DBA9}" srcId="{A62F3529-1920-4427-93F8-36871BDF1B8D}" destId="{61460C39-CD35-4071-8964-A1C5FFCF7D55}" srcOrd="4" destOrd="0" parTransId="{97141872-BFCF-492C-8D22-E9B2DF0EA43C}" sibTransId="{E3580CAA-B54E-4F13-AE66-BCA0AA2839E4}"/>
    <dgm:cxn modelId="{1C4CA719-591B-4952-AB60-A97437C3A139}" srcId="{A62F3529-1920-4427-93F8-36871BDF1B8D}" destId="{954E0A4F-47E8-4FCB-A2AB-60BD22C8F15C}" srcOrd="6" destOrd="0" parTransId="{4D9393A5-8CB8-46A7-A3AE-1170E27BAE8B}" sibTransId="{91940D5B-211B-4D95-B14F-62D0F9DCF339}"/>
    <dgm:cxn modelId="{A18AC422-2DFD-432E-ACC8-F92A80FD28AA}" type="presOf" srcId="{7BB67510-E867-445F-AA1A-B7E4D90614D3}" destId="{CDD960E0-C291-4197-9CE8-6E90B59515E8}" srcOrd="0" destOrd="0" presId="urn:microsoft.com/office/officeart/2005/8/layout/default"/>
    <dgm:cxn modelId="{5CEE8B29-799B-475E-9C15-3DDA1BDE29F6}" type="presOf" srcId="{355CEB63-6A87-4584-9C31-0EC0D3ABB840}" destId="{5C0C36E7-33E9-4801-9FED-D1CA1904D412}" srcOrd="0" destOrd="0" presId="urn:microsoft.com/office/officeart/2005/8/layout/default"/>
    <dgm:cxn modelId="{BD3A2736-3B0C-4238-A449-D02FFB4AAE2D}" srcId="{A62F3529-1920-4427-93F8-36871BDF1B8D}" destId="{EAE09D09-8C9C-4DAF-9EC0-39E546AAD221}" srcOrd="3" destOrd="0" parTransId="{31300F7C-BFF7-48BD-8A86-31FAA52FCA81}" sibTransId="{A797B3A8-01A7-4AD3-B332-30F8CF149385}"/>
    <dgm:cxn modelId="{53DDF065-EF74-49C8-9FE2-44FC36FB7BCC}" type="presOf" srcId="{954E0A4F-47E8-4FCB-A2AB-60BD22C8F15C}" destId="{E9F6F934-ACF2-4F43-8573-83D75C2306ED}" srcOrd="0" destOrd="0" presId="urn:microsoft.com/office/officeart/2005/8/layout/default"/>
    <dgm:cxn modelId="{68B6886A-F0EC-454C-A311-7B658174A598}" type="presOf" srcId="{EAE09D09-8C9C-4DAF-9EC0-39E546AAD221}" destId="{EEE070CF-F72C-4306-8D8F-F0246674F211}" srcOrd="0" destOrd="0" presId="urn:microsoft.com/office/officeart/2005/8/layout/default"/>
    <dgm:cxn modelId="{B607CC6F-1045-4F71-BE48-4891D8A780C8}" type="presOf" srcId="{61460C39-CD35-4071-8964-A1C5FFCF7D55}" destId="{EED92EC2-3825-43F2-9BC7-EEA5E07535AC}" srcOrd="0" destOrd="0" presId="urn:microsoft.com/office/officeart/2005/8/layout/default"/>
    <dgm:cxn modelId="{D151BD74-4B0B-4805-82DA-4532147C1D43}" type="presOf" srcId="{A62F3529-1920-4427-93F8-36871BDF1B8D}" destId="{8E2BC866-988C-440A-8246-EDFA49B344C0}" srcOrd="0" destOrd="0" presId="urn:microsoft.com/office/officeart/2005/8/layout/default"/>
    <dgm:cxn modelId="{16064D75-6CCC-4A9E-88DC-B0F186AD4055}" type="presOf" srcId="{96EFED37-581C-43D5-ACC5-B8C73CDA2515}" destId="{705F566F-CDB4-44CF-8DFF-187D6351948F}" srcOrd="0" destOrd="0" presId="urn:microsoft.com/office/officeart/2005/8/layout/default"/>
    <dgm:cxn modelId="{88AC3E76-C039-44C6-B815-E0E29C503AD3}" srcId="{A62F3529-1920-4427-93F8-36871BDF1B8D}" destId="{7BB67510-E867-445F-AA1A-B7E4D90614D3}" srcOrd="8" destOrd="0" parTransId="{95E56EC2-944F-41E2-81B0-E5DC233384B1}" sibTransId="{7F410F46-598C-4842-AF7C-A985E130516F}"/>
    <dgm:cxn modelId="{3233CBB5-E7B0-425A-BF76-6995B365DBEB}" type="presOf" srcId="{C640A9AC-076B-458A-B4A7-3667E399E6EE}" destId="{BEDF91D0-5B76-4533-8934-D91B16E57287}" srcOrd="0" destOrd="0" presId="urn:microsoft.com/office/officeart/2005/8/layout/default"/>
    <dgm:cxn modelId="{B71E3FBE-3036-409C-AD71-9264AFDBF124}" type="presOf" srcId="{6A71C726-9B9E-4DE5-9905-206E8FABD13D}" destId="{6342EA69-6B53-4450-85D0-1D6D946549F2}" srcOrd="0" destOrd="0" presId="urn:microsoft.com/office/officeart/2005/8/layout/default"/>
    <dgm:cxn modelId="{0EDBD0BF-0DDC-4277-B65E-B5EEAE7C728F}" srcId="{A62F3529-1920-4427-93F8-36871BDF1B8D}" destId="{355CEB63-6A87-4584-9C31-0EC0D3ABB840}" srcOrd="2" destOrd="0" parTransId="{E8766E46-CE4B-46FC-B434-E623DEF2F4E2}" sibTransId="{22ECD7C8-23EC-46E8-BC4B-96DAF60FF490}"/>
    <dgm:cxn modelId="{0E5F7DDF-FD0F-48D5-AE7F-22A89287A55B}" srcId="{A62F3529-1920-4427-93F8-36871BDF1B8D}" destId="{96EFED37-581C-43D5-ACC5-B8C73CDA2515}" srcOrd="5" destOrd="0" parTransId="{D4DFC74D-CBAA-457F-8ED6-6C662A854A11}" sibTransId="{ADCFD8B6-B6F7-433E-A00E-CE611E3ED3FD}"/>
    <dgm:cxn modelId="{5DD3D7E0-B6F1-4035-A468-3B1F30A658B8}" srcId="{A62F3529-1920-4427-93F8-36871BDF1B8D}" destId="{C640A9AC-076B-458A-B4A7-3667E399E6EE}" srcOrd="1" destOrd="0" parTransId="{CEE49673-D59A-4260-BDE3-95FE847B363D}" sibTransId="{B75FC32F-7617-46AB-957D-5605BF8800C1}"/>
    <dgm:cxn modelId="{ED618D5C-4BC5-42F4-962F-59A9544BE506}" type="presParOf" srcId="{8E2BC866-988C-440A-8246-EDFA49B344C0}" destId="{8431E1EC-AAD9-4CA4-8CEC-7566AD02EB71}" srcOrd="0" destOrd="0" presId="urn:microsoft.com/office/officeart/2005/8/layout/default"/>
    <dgm:cxn modelId="{FF305645-147E-48A4-B9F7-5BAFA30CEF66}" type="presParOf" srcId="{8E2BC866-988C-440A-8246-EDFA49B344C0}" destId="{580F29DE-896A-43FB-8571-A44C4B306FFD}" srcOrd="1" destOrd="0" presId="urn:microsoft.com/office/officeart/2005/8/layout/default"/>
    <dgm:cxn modelId="{540C0117-AF03-409B-846B-D1A9A63404D5}" type="presParOf" srcId="{8E2BC866-988C-440A-8246-EDFA49B344C0}" destId="{BEDF91D0-5B76-4533-8934-D91B16E57287}" srcOrd="2" destOrd="0" presId="urn:microsoft.com/office/officeart/2005/8/layout/default"/>
    <dgm:cxn modelId="{F98B46BB-F31F-485A-B120-D819EADF9050}" type="presParOf" srcId="{8E2BC866-988C-440A-8246-EDFA49B344C0}" destId="{21BC261C-0CC3-4E88-9E92-611EDBCC20DB}" srcOrd="3" destOrd="0" presId="urn:microsoft.com/office/officeart/2005/8/layout/default"/>
    <dgm:cxn modelId="{61B2CF69-A8F4-42E7-847B-6C2A20B5EF66}" type="presParOf" srcId="{8E2BC866-988C-440A-8246-EDFA49B344C0}" destId="{5C0C36E7-33E9-4801-9FED-D1CA1904D412}" srcOrd="4" destOrd="0" presId="urn:microsoft.com/office/officeart/2005/8/layout/default"/>
    <dgm:cxn modelId="{DE764609-4D4F-47CA-BB6E-97759F6F1897}" type="presParOf" srcId="{8E2BC866-988C-440A-8246-EDFA49B344C0}" destId="{194E6B95-8F60-4B38-AD89-DF3CCAE323E2}" srcOrd="5" destOrd="0" presId="urn:microsoft.com/office/officeart/2005/8/layout/default"/>
    <dgm:cxn modelId="{0CBEA844-D4A2-42FA-89F5-DB5B73AADADB}" type="presParOf" srcId="{8E2BC866-988C-440A-8246-EDFA49B344C0}" destId="{EEE070CF-F72C-4306-8D8F-F0246674F211}" srcOrd="6" destOrd="0" presId="urn:microsoft.com/office/officeart/2005/8/layout/default"/>
    <dgm:cxn modelId="{CC8E1D75-1401-4DDC-AD1B-51B6C6F27115}" type="presParOf" srcId="{8E2BC866-988C-440A-8246-EDFA49B344C0}" destId="{CF7530E3-659D-4813-8DBE-450325764A3D}" srcOrd="7" destOrd="0" presId="urn:microsoft.com/office/officeart/2005/8/layout/default"/>
    <dgm:cxn modelId="{D7BE1391-3AFB-4023-A683-A71893FC9000}" type="presParOf" srcId="{8E2BC866-988C-440A-8246-EDFA49B344C0}" destId="{EED92EC2-3825-43F2-9BC7-EEA5E07535AC}" srcOrd="8" destOrd="0" presId="urn:microsoft.com/office/officeart/2005/8/layout/default"/>
    <dgm:cxn modelId="{9EAABE5A-D828-46E0-A233-B381E51BA660}" type="presParOf" srcId="{8E2BC866-988C-440A-8246-EDFA49B344C0}" destId="{DC66DE8A-1B03-4FE5-8DEC-442F55432D6F}" srcOrd="9" destOrd="0" presId="urn:microsoft.com/office/officeart/2005/8/layout/default"/>
    <dgm:cxn modelId="{E5C1CE83-AEBC-4C75-95A0-B6C3428D2813}" type="presParOf" srcId="{8E2BC866-988C-440A-8246-EDFA49B344C0}" destId="{705F566F-CDB4-44CF-8DFF-187D6351948F}" srcOrd="10" destOrd="0" presId="urn:microsoft.com/office/officeart/2005/8/layout/default"/>
    <dgm:cxn modelId="{A1AF371B-35C4-4BBE-9327-C49841053F85}" type="presParOf" srcId="{8E2BC866-988C-440A-8246-EDFA49B344C0}" destId="{F55E4300-4B0E-4BAA-9680-69DF3630F536}" srcOrd="11" destOrd="0" presId="urn:microsoft.com/office/officeart/2005/8/layout/default"/>
    <dgm:cxn modelId="{81BC5ADE-1432-4160-A07D-271A59097492}" type="presParOf" srcId="{8E2BC866-988C-440A-8246-EDFA49B344C0}" destId="{E9F6F934-ACF2-4F43-8573-83D75C2306ED}" srcOrd="12" destOrd="0" presId="urn:microsoft.com/office/officeart/2005/8/layout/default"/>
    <dgm:cxn modelId="{58DA7AE6-6A5F-4C26-94A4-65A31A285B35}" type="presParOf" srcId="{8E2BC866-988C-440A-8246-EDFA49B344C0}" destId="{43F9B86B-5C28-4A3F-A29C-52853F3C4A27}" srcOrd="13" destOrd="0" presId="urn:microsoft.com/office/officeart/2005/8/layout/default"/>
    <dgm:cxn modelId="{5A205942-29AF-4B7A-BC89-2D5FFB5DC3BF}" type="presParOf" srcId="{8E2BC866-988C-440A-8246-EDFA49B344C0}" destId="{6342EA69-6B53-4450-85D0-1D6D946549F2}" srcOrd="14" destOrd="0" presId="urn:microsoft.com/office/officeart/2005/8/layout/default"/>
    <dgm:cxn modelId="{C0A2E452-5603-4770-B54A-74FD36BAF6AF}" type="presParOf" srcId="{8E2BC866-988C-440A-8246-EDFA49B344C0}" destId="{332866FE-9521-4456-B9CC-363FBAFBF306}" srcOrd="15" destOrd="0" presId="urn:microsoft.com/office/officeart/2005/8/layout/default"/>
    <dgm:cxn modelId="{E07D245D-B62B-4F0B-AB06-D8E531FE2575}" type="presParOf" srcId="{8E2BC866-988C-440A-8246-EDFA49B344C0}" destId="{CDD960E0-C291-4197-9CE8-6E90B59515E8}"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512B86-8C30-435E-93A3-F58620F759A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C961E7A6-A6A9-4151-8972-0959F8AD35CD}">
      <dgm:prSet phldrT="[Text]"/>
      <dgm:spPr>
        <a:solidFill>
          <a:srgbClr val="F35A0D"/>
        </a:solidFill>
      </dgm:spPr>
      <dgm:t>
        <a:bodyPr/>
        <a:lstStyle/>
        <a:p>
          <a:endParaRPr lang="en-US" dirty="0"/>
        </a:p>
      </dgm:t>
    </dgm:pt>
    <dgm:pt modelId="{D0A9006E-4210-4A1F-A2D3-4B1F620C02A8}" type="parTrans" cxnId="{457132CE-17A0-49C9-9D0B-17859BBEC67A}">
      <dgm:prSet/>
      <dgm:spPr/>
      <dgm:t>
        <a:bodyPr/>
        <a:lstStyle/>
        <a:p>
          <a:endParaRPr lang="en-US"/>
        </a:p>
      </dgm:t>
    </dgm:pt>
    <dgm:pt modelId="{77DF8059-5BC1-483D-91DF-22B0D5DF3484}" type="sibTrans" cxnId="{457132CE-17A0-49C9-9D0B-17859BBEC67A}">
      <dgm:prSet/>
      <dgm:spPr/>
      <dgm:t>
        <a:bodyPr/>
        <a:lstStyle/>
        <a:p>
          <a:endParaRPr lang="en-US"/>
        </a:p>
      </dgm:t>
    </dgm:pt>
    <dgm:pt modelId="{09DB492C-BEB0-4E9E-A993-79B5A9649DC2}">
      <dgm:prSet phldrT="[Text]"/>
      <dgm:spPr/>
      <dgm:t>
        <a:bodyPr/>
        <a:lstStyle/>
        <a:p>
          <a:pPr>
            <a:buFont typeface="Arial" panose="020B0604020202020204" pitchFamily="34" charset="0"/>
            <a:buChar char="•"/>
          </a:pPr>
          <a:r>
            <a:rPr lang="en-US" dirty="0">
              <a:solidFill>
                <a:srgbClr val="F35A0D"/>
              </a:solidFill>
            </a:rPr>
            <a:t>To develop the skills to perform task independently </a:t>
          </a:r>
        </a:p>
      </dgm:t>
    </dgm:pt>
    <dgm:pt modelId="{FDA5D369-8273-40CD-8E8E-1568A107BDD5}" type="parTrans" cxnId="{F255A7B3-EBAA-4543-9D01-467FE215A436}">
      <dgm:prSet/>
      <dgm:spPr/>
      <dgm:t>
        <a:bodyPr/>
        <a:lstStyle/>
        <a:p>
          <a:endParaRPr lang="en-US"/>
        </a:p>
      </dgm:t>
    </dgm:pt>
    <dgm:pt modelId="{96322A5E-CB26-4262-B011-649DFBA1E7F5}" type="sibTrans" cxnId="{F255A7B3-EBAA-4543-9D01-467FE215A436}">
      <dgm:prSet/>
      <dgm:spPr/>
      <dgm:t>
        <a:bodyPr/>
        <a:lstStyle/>
        <a:p>
          <a:endParaRPr lang="en-US"/>
        </a:p>
      </dgm:t>
    </dgm:pt>
    <dgm:pt modelId="{CEF4D4D4-14AA-41D9-9953-DD8F72A4CAE3}">
      <dgm:prSet phldrT="[Text]"/>
      <dgm:spPr/>
      <dgm:t>
        <a:bodyPr/>
        <a:lstStyle/>
        <a:p>
          <a:pPr>
            <a:buFont typeface="Arial" panose="020B0604020202020204" pitchFamily="34" charset="0"/>
            <a:buChar char="•"/>
          </a:pPr>
          <a:r>
            <a:rPr lang="en-US" dirty="0">
              <a:solidFill>
                <a:srgbClr val="F35A0D"/>
              </a:solidFill>
            </a:rPr>
            <a:t>To determine and use of teaching strategies effectively</a:t>
          </a:r>
        </a:p>
      </dgm:t>
    </dgm:pt>
    <dgm:pt modelId="{1434F2CE-BECF-446B-8DD5-4B4E89EBF350}" type="parTrans" cxnId="{A0FF5B3B-792B-41F1-9BDA-71F2811EB383}">
      <dgm:prSet/>
      <dgm:spPr/>
      <dgm:t>
        <a:bodyPr/>
        <a:lstStyle/>
        <a:p>
          <a:endParaRPr lang="en-US"/>
        </a:p>
      </dgm:t>
    </dgm:pt>
    <dgm:pt modelId="{DCFD3FEF-18C6-41A7-9226-F227F33C67F9}" type="sibTrans" cxnId="{A0FF5B3B-792B-41F1-9BDA-71F2811EB383}">
      <dgm:prSet/>
      <dgm:spPr/>
      <dgm:t>
        <a:bodyPr/>
        <a:lstStyle/>
        <a:p>
          <a:endParaRPr lang="en-US"/>
        </a:p>
      </dgm:t>
    </dgm:pt>
    <dgm:pt modelId="{145A59CC-6548-4431-B914-579A0A1C2D58}">
      <dgm:prSet phldrT="[Text]"/>
      <dgm:spPr>
        <a:solidFill>
          <a:srgbClr val="EA6890"/>
        </a:solidFill>
      </dgm:spPr>
      <dgm:t>
        <a:bodyPr/>
        <a:lstStyle/>
        <a:p>
          <a:endParaRPr lang="en-US" dirty="0"/>
        </a:p>
      </dgm:t>
    </dgm:pt>
    <dgm:pt modelId="{423F6A85-1A5E-4574-9716-404FDC3C845D}" type="parTrans" cxnId="{15480B61-1032-49BF-9C4D-B444CCB5BC3A}">
      <dgm:prSet/>
      <dgm:spPr/>
      <dgm:t>
        <a:bodyPr/>
        <a:lstStyle/>
        <a:p>
          <a:endParaRPr lang="en-US"/>
        </a:p>
      </dgm:t>
    </dgm:pt>
    <dgm:pt modelId="{75BF313F-2F1F-4E5A-913D-846C473F805B}" type="sibTrans" cxnId="{15480B61-1032-49BF-9C4D-B444CCB5BC3A}">
      <dgm:prSet/>
      <dgm:spPr/>
      <dgm:t>
        <a:bodyPr/>
        <a:lstStyle/>
        <a:p>
          <a:endParaRPr lang="en-US"/>
        </a:p>
      </dgm:t>
    </dgm:pt>
    <dgm:pt modelId="{8643D915-9660-452A-B192-493572DACBFA}">
      <dgm:prSet phldrT="[Text]"/>
      <dgm:spPr/>
      <dgm:t>
        <a:bodyPr/>
        <a:lstStyle/>
        <a:p>
          <a:pPr>
            <a:buFont typeface="Arial" panose="020B0604020202020204" pitchFamily="34" charset="0"/>
            <a:buChar char="•"/>
          </a:pPr>
          <a:r>
            <a:rPr lang="en-US" dirty="0">
              <a:solidFill>
                <a:srgbClr val="EA6890"/>
              </a:solidFill>
            </a:rPr>
            <a:t>To train the persons for using different approach of teaching.</a:t>
          </a:r>
        </a:p>
      </dgm:t>
    </dgm:pt>
    <dgm:pt modelId="{082816FA-E39C-491A-BB4B-B54861106DDE}" type="parTrans" cxnId="{31BA711E-A701-4510-BF34-2F1DA7772AF6}">
      <dgm:prSet/>
      <dgm:spPr/>
      <dgm:t>
        <a:bodyPr/>
        <a:lstStyle/>
        <a:p>
          <a:endParaRPr lang="en-US"/>
        </a:p>
      </dgm:t>
    </dgm:pt>
    <dgm:pt modelId="{E1A21B5A-D7BE-4E02-82C9-EE293EE0049F}" type="sibTrans" cxnId="{31BA711E-A701-4510-BF34-2F1DA7772AF6}">
      <dgm:prSet/>
      <dgm:spPr/>
      <dgm:t>
        <a:bodyPr/>
        <a:lstStyle/>
        <a:p>
          <a:endParaRPr lang="en-US"/>
        </a:p>
      </dgm:t>
    </dgm:pt>
    <dgm:pt modelId="{4E3C3BDF-22C7-4987-B6FF-C3FF868E7E4D}">
      <dgm:prSet phldrT="[Text]"/>
      <dgm:spPr/>
      <dgm:t>
        <a:bodyPr/>
        <a:lstStyle/>
        <a:p>
          <a:pPr>
            <a:buFont typeface="Arial" panose="020B0604020202020204" pitchFamily="34" charset="0"/>
            <a:buChar char="•"/>
          </a:pPr>
          <a:r>
            <a:rPr lang="en-US" dirty="0">
              <a:solidFill>
                <a:srgbClr val="EA6890"/>
              </a:solidFill>
            </a:rPr>
            <a:t>Workshop technique is used to seed, explore and identify the solution to a problem.</a:t>
          </a:r>
        </a:p>
      </dgm:t>
    </dgm:pt>
    <dgm:pt modelId="{A80EB101-57D8-43F2-8BA4-C0822ADB9997}" type="parTrans" cxnId="{B0894767-2801-4FBB-A5CD-1EA2E7D83075}">
      <dgm:prSet/>
      <dgm:spPr/>
      <dgm:t>
        <a:bodyPr/>
        <a:lstStyle/>
        <a:p>
          <a:endParaRPr lang="en-US"/>
        </a:p>
      </dgm:t>
    </dgm:pt>
    <dgm:pt modelId="{5039D42B-D759-4C3F-BD80-7D9E4516201A}" type="sibTrans" cxnId="{B0894767-2801-4FBB-A5CD-1EA2E7D83075}">
      <dgm:prSet/>
      <dgm:spPr/>
      <dgm:t>
        <a:bodyPr/>
        <a:lstStyle/>
        <a:p>
          <a:endParaRPr lang="en-US"/>
        </a:p>
      </dgm:t>
    </dgm:pt>
    <dgm:pt modelId="{1EECDBBD-67AE-4BCE-AE8A-B2C4771A8809}">
      <dgm:prSet phldrT="[Text]"/>
      <dgm:spPr/>
      <dgm:t>
        <a:bodyPr/>
        <a:lstStyle/>
        <a:p>
          <a:pPr>
            <a:buFont typeface="Arial" panose="020B0604020202020204" pitchFamily="34" charset="0"/>
            <a:buChar char="•"/>
          </a:pPr>
          <a:r>
            <a:rPr lang="en-US" dirty="0">
              <a:solidFill>
                <a:srgbClr val="E1A51F"/>
              </a:solidFill>
            </a:rPr>
            <a:t>It is used for in-service teachers for giving awareness and training of new practice education.</a:t>
          </a:r>
        </a:p>
      </dgm:t>
    </dgm:pt>
    <dgm:pt modelId="{2F2B72F7-51DC-4660-AA37-2119EF19A40E}" type="parTrans" cxnId="{657EBBF9-FD99-4215-9614-58F2BD1F47E7}">
      <dgm:prSet/>
      <dgm:spPr/>
      <dgm:t>
        <a:bodyPr/>
        <a:lstStyle/>
        <a:p>
          <a:endParaRPr lang="en-US"/>
        </a:p>
      </dgm:t>
    </dgm:pt>
    <dgm:pt modelId="{0F3F1352-2813-467B-91EE-584720B8189D}" type="sibTrans" cxnId="{657EBBF9-FD99-4215-9614-58F2BD1F47E7}">
      <dgm:prSet/>
      <dgm:spPr/>
      <dgm:t>
        <a:bodyPr/>
        <a:lstStyle/>
        <a:p>
          <a:endParaRPr lang="en-US"/>
        </a:p>
      </dgm:t>
    </dgm:pt>
    <dgm:pt modelId="{C3A35AD3-C012-4772-9890-447AB8EB9B88}">
      <dgm:prSet phldrT="[Text]"/>
      <dgm:spPr/>
      <dgm:t>
        <a:bodyPr/>
        <a:lstStyle/>
        <a:p>
          <a:pPr>
            <a:buFont typeface="Arial" panose="020B0604020202020204" pitchFamily="34" charset="0"/>
            <a:buChar char="•"/>
          </a:pPr>
          <a:r>
            <a:rPr lang="en-US" dirty="0">
              <a:solidFill>
                <a:srgbClr val="E1A51F"/>
              </a:solidFill>
            </a:rPr>
            <a:t>It provide an opportunity to prepare specific professional, vocational and community service function</a:t>
          </a:r>
        </a:p>
      </dgm:t>
    </dgm:pt>
    <dgm:pt modelId="{175197BB-DFF2-440A-BB92-C28EFD0BA6A6}" type="parTrans" cxnId="{6165497E-5133-4472-8B32-93CDFD71A047}">
      <dgm:prSet/>
      <dgm:spPr/>
      <dgm:t>
        <a:bodyPr/>
        <a:lstStyle/>
        <a:p>
          <a:endParaRPr lang="en-US"/>
        </a:p>
      </dgm:t>
    </dgm:pt>
    <dgm:pt modelId="{E6257BCD-16AB-4698-8B3C-F44E8C9638B3}" type="sibTrans" cxnId="{6165497E-5133-4472-8B32-93CDFD71A047}">
      <dgm:prSet/>
      <dgm:spPr/>
      <dgm:t>
        <a:bodyPr/>
        <a:lstStyle/>
        <a:p>
          <a:endParaRPr lang="en-US"/>
        </a:p>
      </dgm:t>
    </dgm:pt>
    <dgm:pt modelId="{9E8D8567-C5FA-4973-A0DD-1AE3C6C85185}">
      <dgm:prSet phldrT="[Text]"/>
      <dgm:spPr>
        <a:solidFill>
          <a:srgbClr val="E1A51F"/>
        </a:solidFill>
      </dgm:spPr>
      <dgm:t>
        <a:bodyPr/>
        <a:lstStyle/>
        <a:p>
          <a:endParaRPr lang="en-US" dirty="0"/>
        </a:p>
      </dgm:t>
    </dgm:pt>
    <dgm:pt modelId="{2CF2E28A-0F78-4FF9-AC79-5DC7D4BDD987}" type="sibTrans" cxnId="{0640525F-73C1-4050-A9F8-38C9304D08B0}">
      <dgm:prSet/>
      <dgm:spPr/>
      <dgm:t>
        <a:bodyPr/>
        <a:lstStyle/>
        <a:p>
          <a:endParaRPr lang="en-US"/>
        </a:p>
      </dgm:t>
    </dgm:pt>
    <dgm:pt modelId="{40D7A952-9E43-4547-987A-7ADF8A1E3588}" type="parTrans" cxnId="{0640525F-73C1-4050-A9F8-38C9304D08B0}">
      <dgm:prSet/>
      <dgm:spPr/>
      <dgm:t>
        <a:bodyPr/>
        <a:lstStyle/>
        <a:p>
          <a:endParaRPr lang="en-US"/>
        </a:p>
      </dgm:t>
    </dgm:pt>
    <dgm:pt modelId="{D7534709-E92C-4E0F-9342-C1DB67CE13E3}" type="pres">
      <dgm:prSet presAssocID="{51512B86-8C30-435E-93A3-F58620F759AC}" presName="linearFlow" presStyleCnt="0">
        <dgm:presLayoutVars>
          <dgm:dir/>
          <dgm:animLvl val="lvl"/>
          <dgm:resizeHandles val="exact"/>
        </dgm:presLayoutVars>
      </dgm:prSet>
      <dgm:spPr/>
    </dgm:pt>
    <dgm:pt modelId="{E48B27DC-F63F-45F1-817B-7EF1E4D86614}" type="pres">
      <dgm:prSet presAssocID="{C961E7A6-A6A9-4151-8972-0959F8AD35CD}" presName="composite" presStyleCnt="0"/>
      <dgm:spPr/>
    </dgm:pt>
    <dgm:pt modelId="{34F5A038-2B7F-458E-BC7B-BB482AEDE814}" type="pres">
      <dgm:prSet presAssocID="{C961E7A6-A6A9-4151-8972-0959F8AD35CD}" presName="parentText" presStyleLbl="alignNode1" presStyleIdx="0" presStyleCnt="3" custScaleX="101542">
        <dgm:presLayoutVars>
          <dgm:chMax val="1"/>
          <dgm:bulletEnabled val="1"/>
        </dgm:presLayoutVars>
      </dgm:prSet>
      <dgm:spPr/>
    </dgm:pt>
    <dgm:pt modelId="{DF69ABE0-7855-45E8-BA45-726D93644527}" type="pres">
      <dgm:prSet presAssocID="{C961E7A6-A6A9-4151-8972-0959F8AD35CD}" presName="descendantText" presStyleLbl="alignAcc1" presStyleIdx="0" presStyleCnt="3">
        <dgm:presLayoutVars>
          <dgm:bulletEnabled val="1"/>
        </dgm:presLayoutVars>
      </dgm:prSet>
      <dgm:spPr/>
    </dgm:pt>
    <dgm:pt modelId="{BA2347AC-9113-4BA0-B77B-2395C80F0981}" type="pres">
      <dgm:prSet presAssocID="{77DF8059-5BC1-483D-91DF-22B0D5DF3484}" presName="sp" presStyleCnt="0"/>
      <dgm:spPr/>
    </dgm:pt>
    <dgm:pt modelId="{2E28E841-51C9-40B4-8251-7F0F17B76EE3}" type="pres">
      <dgm:prSet presAssocID="{145A59CC-6548-4431-B914-579A0A1C2D58}" presName="composite" presStyleCnt="0"/>
      <dgm:spPr/>
    </dgm:pt>
    <dgm:pt modelId="{1A903B3C-D7C6-4760-81D5-2FA5EF65B7E1}" type="pres">
      <dgm:prSet presAssocID="{145A59CC-6548-4431-B914-579A0A1C2D58}" presName="parentText" presStyleLbl="alignNode1" presStyleIdx="1" presStyleCnt="3">
        <dgm:presLayoutVars>
          <dgm:chMax val="1"/>
          <dgm:bulletEnabled val="1"/>
        </dgm:presLayoutVars>
      </dgm:prSet>
      <dgm:spPr/>
    </dgm:pt>
    <dgm:pt modelId="{2F43E215-FC1E-4F87-A1B9-F7B58FC1B7FB}" type="pres">
      <dgm:prSet presAssocID="{145A59CC-6548-4431-B914-579A0A1C2D58}" presName="descendantText" presStyleLbl="alignAcc1" presStyleIdx="1" presStyleCnt="3">
        <dgm:presLayoutVars>
          <dgm:bulletEnabled val="1"/>
        </dgm:presLayoutVars>
      </dgm:prSet>
      <dgm:spPr/>
    </dgm:pt>
    <dgm:pt modelId="{BEF90B96-4C41-48F5-BFDA-F455C50F96AF}" type="pres">
      <dgm:prSet presAssocID="{75BF313F-2F1F-4E5A-913D-846C473F805B}" presName="sp" presStyleCnt="0"/>
      <dgm:spPr/>
    </dgm:pt>
    <dgm:pt modelId="{CACB9047-3EB5-4404-B1B8-000F48825C5B}" type="pres">
      <dgm:prSet presAssocID="{9E8D8567-C5FA-4973-A0DD-1AE3C6C85185}" presName="composite" presStyleCnt="0"/>
      <dgm:spPr/>
    </dgm:pt>
    <dgm:pt modelId="{8C35C429-3293-457A-8A57-BA2BD8A6B06C}" type="pres">
      <dgm:prSet presAssocID="{9E8D8567-C5FA-4973-A0DD-1AE3C6C85185}" presName="parentText" presStyleLbl="alignNode1" presStyleIdx="2" presStyleCnt="3">
        <dgm:presLayoutVars>
          <dgm:chMax val="1"/>
          <dgm:bulletEnabled val="1"/>
        </dgm:presLayoutVars>
      </dgm:prSet>
      <dgm:spPr/>
    </dgm:pt>
    <dgm:pt modelId="{DB360E23-C405-46BD-8B9C-5D511CAE8D72}" type="pres">
      <dgm:prSet presAssocID="{9E8D8567-C5FA-4973-A0DD-1AE3C6C85185}" presName="descendantText" presStyleLbl="alignAcc1" presStyleIdx="2" presStyleCnt="3">
        <dgm:presLayoutVars>
          <dgm:bulletEnabled val="1"/>
        </dgm:presLayoutVars>
      </dgm:prSet>
      <dgm:spPr/>
    </dgm:pt>
  </dgm:ptLst>
  <dgm:cxnLst>
    <dgm:cxn modelId="{21F3200E-949F-4D24-A7EE-8B258D3716E3}" type="presOf" srcId="{CEF4D4D4-14AA-41D9-9953-DD8F72A4CAE3}" destId="{DF69ABE0-7855-45E8-BA45-726D93644527}" srcOrd="0" destOrd="1" presId="urn:microsoft.com/office/officeart/2005/8/layout/chevron2"/>
    <dgm:cxn modelId="{31BA711E-A701-4510-BF34-2F1DA7772AF6}" srcId="{145A59CC-6548-4431-B914-579A0A1C2D58}" destId="{8643D915-9660-452A-B192-493572DACBFA}" srcOrd="0" destOrd="0" parTransId="{082816FA-E39C-491A-BB4B-B54861106DDE}" sibTransId="{E1A21B5A-D7BE-4E02-82C9-EE293EE0049F}"/>
    <dgm:cxn modelId="{08E1E335-826C-4EEF-BCBC-81D51CEBA75A}" type="presOf" srcId="{4E3C3BDF-22C7-4987-B6FF-C3FF868E7E4D}" destId="{2F43E215-FC1E-4F87-A1B9-F7B58FC1B7FB}" srcOrd="0" destOrd="1" presId="urn:microsoft.com/office/officeart/2005/8/layout/chevron2"/>
    <dgm:cxn modelId="{A0FF5B3B-792B-41F1-9BDA-71F2811EB383}" srcId="{C961E7A6-A6A9-4151-8972-0959F8AD35CD}" destId="{CEF4D4D4-14AA-41D9-9953-DD8F72A4CAE3}" srcOrd="1" destOrd="0" parTransId="{1434F2CE-BECF-446B-8DD5-4B4E89EBF350}" sibTransId="{DCFD3FEF-18C6-41A7-9226-F227F33C67F9}"/>
    <dgm:cxn modelId="{0640525F-73C1-4050-A9F8-38C9304D08B0}" srcId="{51512B86-8C30-435E-93A3-F58620F759AC}" destId="{9E8D8567-C5FA-4973-A0DD-1AE3C6C85185}" srcOrd="2" destOrd="0" parTransId="{40D7A952-9E43-4547-987A-7ADF8A1E3588}" sibTransId="{2CF2E28A-0F78-4FF9-AC79-5DC7D4BDD987}"/>
    <dgm:cxn modelId="{15480B61-1032-49BF-9C4D-B444CCB5BC3A}" srcId="{51512B86-8C30-435E-93A3-F58620F759AC}" destId="{145A59CC-6548-4431-B914-579A0A1C2D58}" srcOrd="1" destOrd="0" parTransId="{423F6A85-1A5E-4574-9716-404FDC3C845D}" sibTransId="{75BF313F-2F1F-4E5A-913D-846C473F805B}"/>
    <dgm:cxn modelId="{B0894767-2801-4FBB-A5CD-1EA2E7D83075}" srcId="{145A59CC-6548-4431-B914-579A0A1C2D58}" destId="{4E3C3BDF-22C7-4987-B6FF-C3FF868E7E4D}" srcOrd="1" destOrd="0" parTransId="{A80EB101-57D8-43F2-8BA4-C0822ADB9997}" sibTransId="{5039D42B-D759-4C3F-BD80-7D9E4516201A}"/>
    <dgm:cxn modelId="{1AE1906F-A2B0-4367-8A6B-02C1F794DBE0}" type="presOf" srcId="{C961E7A6-A6A9-4151-8972-0959F8AD35CD}" destId="{34F5A038-2B7F-458E-BC7B-BB482AEDE814}" srcOrd="0" destOrd="0" presId="urn:microsoft.com/office/officeart/2005/8/layout/chevron2"/>
    <dgm:cxn modelId="{AE54F57C-79B1-4DC2-AD5E-791BD12718BE}" type="presOf" srcId="{51512B86-8C30-435E-93A3-F58620F759AC}" destId="{D7534709-E92C-4E0F-9342-C1DB67CE13E3}" srcOrd="0" destOrd="0" presId="urn:microsoft.com/office/officeart/2005/8/layout/chevron2"/>
    <dgm:cxn modelId="{6165497E-5133-4472-8B32-93CDFD71A047}" srcId="{9E8D8567-C5FA-4973-A0DD-1AE3C6C85185}" destId="{C3A35AD3-C012-4772-9890-447AB8EB9B88}" srcOrd="1" destOrd="0" parTransId="{175197BB-DFF2-440A-BB92-C28EFD0BA6A6}" sibTransId="{E6257BCD-16AB-4698-8B3C-F44E8C9638B3}"/>
    <dgm:cxn modelId="{2F23AA8E-4D99-45B3-926E-B026525276C5}" type="presOf" srcId="{9E8D8567-C5FA-4973-A0DD-1AE3C6C85185}" destId="{8C35C429-3293-457A-8A57-BA2BD8A6B06C}" srcOrd="0" destOrd="0" presId="urn:microsoft.com/office/officeart/2005/8/layout/chevron2"/>
    <dgm:cxn modelId="{65FB5598-4AE0-42D9-B199-8CF8A1045ECB}" type="presOf" srcId="{C3A35AD3-C012-4772-9890-447AB8EB9B88}" destId="{DB360E23-C405-46BD-8B9C-5D511CAE8D72}" srcOrd="0" destOrd="1" presId="urn:microsoft.com/office/officeart/2005/8/layout/chevron2"/>
    <dgm:cxn modelId="{4C125DA7-2CC1-44D6-9454-3ED25FC0D26A}" type="presOf" srcId="{1EECDBBD-67AE-4BCE-AE8A-B2C4771A8809}" destId="{DB360E23-C405-46BD-8B9C-5D511CAE8D72}" srcOrd="0" destOrd="0" presId="urn:microsoft.com/office/officeart/2005/8/layout/chevron2"/>
    <dgm:cxn modelId="{F255A7B3-EBAA-4543-9D01-467FE215A436}" srcId="{C961E7A6-A6A9-4151-8972-0959F8AD35CD}" destId="{09DB492C-BEB0-4E9E-A993-79B5A9649DC2}" srcOrd="0" destOrd="0" parTransId="{FDA5D369-8273-40CD-8E8E-1568A107BDD5}" sibTransId="{96322A5E-CB26-4262-B011-649DFBA1E7F5}"/>
    <dgm:cxn modelId="{457132CE-17A0-49C9-9D0B-17859BBEC67A}" srcId="{51512B86-8C30-435E-93A3-F58620F759AC}" destId="{C961E7A6-A6A9-4151-8972-0959F8AD35CD}" srcOrd="0" destOrd="0" parTransId="{D0A9006E-4210-4A1F-A2D3-4B1F620C02A8}" sibTransId="{77DF8059-5BC1-483D-91DF-22B0D5DF3484}"/>
    <dgm:cxn modelId="{E9CD9CE4-0753-4027-A903-68B1AC4D3C2D}" type="presOf" srcId="{09DB492C-BEB0-4E9E-A993-79B5A9649DC2}" destId="{DF69ABE0-7855-45E8-BA45-726D93644527}" srcOrd="0" destOrd="0" presId="urn:microsoft.com/office/officeart/2005/8/layout/chevron2"/>
    <dgm:cxn modelId="{FF18A8F5-1A60-4EFF-B05D-137ADBBC477B}" type="presOf" srcId="{8643D915-9660-452A-B192-493572DACBFA}" destId="{2F43E215-FC1E-4F87-A1B9-F7B58FC1B7FB}" srcOrd="0" destOrd="0" presId="urn:microsoft.com/office/officeart/2005/8/layout/chevron2"/>
    <dgm:cxn modelId="{657EBBF9-FD99-4215-9614-58F2BD1F47E7}" srcId="{9E8D8567-C5FA-4973-A0DD-1AE3C6C85185}" destId="{1EECDBBD-67AE-4BCE-AE8A-B2C4771A8809}" srcOrd="0" destOrd="0" parTransId="{2F2B72F7-51DC-4660-AA37-2119EF19A40E}" sibTransId="{0F3F1352-2813-467B-91EE-584720B8189D}"/>
    <dgm:cxn modelId="{72C9E1FE-F1B3-4838-8963-3DA18157DCA2}" type="presOf" srcId="{145A59CC-6548-4431-B914-579A0A1C2D58}" destId="{1A903B3C-D7C6-4760-81D5-2FA5EF65B7E1}" srcOrd="0" destOrd="0" presId="urn:microsoft.com/office/officeart/2005/8/layout/chevron2"/>
    <dgm:cxn modelId="{F411BF66-7F41-4F59-9177-1D28D239BE43}" type="presParOf" srcId="{D7534709-E92C-4E0F-9342-C1DB67CE13E3}" destId="{E48B27DC-F63F-45F1-817B-7EF1E4D86614}" srcOrd="0" destOrd="0" presId="urn:microsoft.com/office/officeart/2005/8/layout/chevron2"/>
    <dgm:cxn modelId="{73A74E5C-6A6F-4FF7-9FA2-08E721A8977B}" type="presParOf" srcId="{E48B27DC-F63F-45F1-817B-7EF1E4D86614}" destId="{34F5A038-2B7F-458E-BC7B-BB482AEDE814}" srcOrd="0" destOrd="0" presId="urn:microsoft.com/office/officeart/2005/8/layout/chevron2"/>
    <dgm:cxn modelId="{747D828A-64C0-4A92-8B17-A743A2C840E9}" type="presParOf" srcId="{E48B27DC-F63F-45F1-817B-7EF1E4D86614}" destId="{DF69ABE0-7855-45E8-BA45-726D93644527}" srcOrd="1" destOrd="0" presId="urn:microsoft.com/office/officeart/2005/8/layout/chevron2"/>
    <dgm:cxn modelId="{6A6309EB-BC35-4100-B6C8-3C20CBF8D4E2}" type="presParOf" srcId="{D7534709-E92C-4E0F-9342-C1DB67CE13E3}" destId="{BA2347AC-9113-4BA0-B77B-2395C80F0981}" srcOrd="1" destOrd="0" presId="urn:microsoft.com/office/officeart/2005/8/layout/chevron2"/>
    <dgm:cxn modelId="{27261EFA-25BE-4957-9EDD-9EEF46E00069}" type="presParOf" srcId="{D7534709-E92C-4E0F-9342-C1DB67CE13E3}" destId="{2E28E841-51C9-40B4-8251-7F0F17B76EE3}" srcOrd="2" destOrd="0" presId="urn:microsoft.com/office/officeart/2005/8/layout/chevron2"/>
    <dgm:cxn modelId="{D8881795-2241-43AF-A2EB-D44E76BCA671}" type="presParOf" srcId="{2E28E841-51C9-40B4-8251-7F0F17B76EE3}" destId="{1A903B3C-D7C6-4760-81D5-2FA5EF65B7E1}" srcOrd="0" destOrd="0" presId="urn:microsoft.com/office/officeart/2005/8/layout/chevron2"/>
    <dgm:cxn modelId="{423A921A-F7F3-4C78-922B-44E60AA9F413}" type="presParOf" srcId="{2E28E841-51C9-40B4-8251-7F0F17B76EE3}" destId="{2F43E215-FC1E-4F87-A1B9-F7B58FC1B7FB}" srcOrd="1" destOrd="0" presId="urn:microsoft.com/office/officeart/2005/8/layout/chevron2"/>
    <dgm:cxn modelId="{633A092E-A16A-47F5-8853-DE7331CB67DA}" type="presParOf" srcId="{D7534709-E92C-4E0F-9342-C1DB67CE13E3}" destId="{BEF90B96-4C41-48F5-BFDA-F455C50F96AF}" srcOrd="3" destOrd="0" presId="urn:microsoft.com/office/officeart/2005/8/layout/chevron2"/>
    <dgm:cxn modelId="{AD83B7E3-1614-441F-AFEF-84A3414B56F6}" type="presParOf" srcId="{D7534709-E92C-4E0F-9342-C1DB67CE13E3}" destId="{CACB9047-3EB5-4404-B1B8-000F48825C5B}" srcOrd="4" destOrd="0" presId="urn:microsoft.com/office/officeart/2005/8/layout/chevron2"/>
    <dgm:cxn modelId="{7F03C509-8332-437A-8720-86F0C825A6AF}" type="presParOf" srcId="{CACB9047-3EB5-4404-B1B8-000F48825C5B}" destId="{8C35C429-3293-457A-8A57-BA2BD8A6B06C}" srcOrd="0" destOrd="0" presId="urn:microsoft.com/office/officeart/2005/8/layout/chevron2"/>
    <dgm:cxn modelId="{DFFA4AC7-23FA-44A2-B5CF-0AD6CB0E043F}" type="presParOf" srcId="{CACB9047-3EB5-4404-B1B8-000F48825C5B}" destId="{DB360E23-C405-46BD-8B9C-5D511CAE8D7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4BD823-E30C-488E-8AFE-43FAD0EB91C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A11A66C4-8F54-4D5B-9C6C-2C25140AEB6B}">
      <dgm:prSet/>
      <dgm:spPr/>
      <dgm:t>
        <a:bodyPr/>
        <a:lstStyle/>
        <a:p>
          <a:pPr>
            <a:lnSpc>
              <a:spcPct val="100000"/>
            </a:lnSpc>
          </a:pPr>
          <a:r>
            <a:rPr lang="en-US" b="1"/>
            <a:t>STAGE 1 :- </a:t>
          </a:r>
          <a:r>
            <a:rPr lang="en-US"/>
            <a:t>Presentation of the theme for providing awareness. Resources persons or experts are invited to provide the awareness and understanding of the topic. Paper reading is done to discuss the different aspects of the theme. In the first stage theoretical background is provided to the participants.</a:t>
          </a:r>
        </a:p>
      </dgm:t>
    </dgm:pt>
    <dgm:pt modelId="{316386CF-01CD-4CD7-B656-ED55D0D8DC8A}" type="parTrans" cxnId="{D1902E13-4DBD-4FCF-AFEC-50F4AEDE1C20}">
      <dgm:prSet/>
      <dgm:spPr/>
      <dgm:t>
        <a:bodyPr/>
        <a:lstStyle/>
        <a:p>
          <a:endParaRPr lang="en-US"/>
        </a:p>
      </dgm:t>
    </dgm:pt>
    <dgm:pt modelId="{037792A8-DFD7-4B9E-B3C0-3471137AA8C5}" type="sibTrans" cxnId="{D1902E13-4DBD-4FCF-AFEC-50F4AEDE1C20}">
      <dgm:prSet/>
      <dgm:spPr/>
      <dgm:t>
        <a:bodyPr/>
        <a:lstStyle/>
        <a:p>
          <a:endParaRPr lang="en-US"/>
        </a:p>
      </dgm:t>
    </dgm:pt>
    <dgm:pt modelId="{39764D2D-02F0-4122-A6D7-8699089FCECE}">
      <dgm:prSet/>
      <dgm:spPr/>
      <dgm:t>
        <a:bodyPr/>
        <a:lstStyle/>
        <a:p>
          <a:pPr>
            <a:lnSpc>
              <a:spcPct val="100000"/>
            </a:lnSpc>
          </a:pPr>
          <a:r>
            <a:rPr lang="en-US" b="1" dirty="0"/>
            <a:t>STAGE 2 :- </a:t>
          </a:r>
          <a:r>
            <a:rPr lang="en-US" dirty="0"/>
            <a:t>Practice the method for its applicability. In the second stage the group is divided into small group on basis of language, subject's studies and every participants has  to work individually and independently. A  resources person or expert is assigned to provide the guidance for the work to be performed. Every trainee has  to complete the task within the given period. At the end they meet in their groups and discuss and present their task to be completed.</a:t>
          </a:r>
        </a:p>
      </dgm:t>
    </dgm:pt>
    <dgm:pt modelId="{456FCB6D-96E8-4E63-873A-6F7822D595DC}" type="parTrans" cxnId="{14722B6C-3C45-4D3B-92C8-112E3AE37EE9}">
      <dgm:prSet/>
      <dgm:spPr/>
      <dgm:t>
        <a:bodyPr/>
        <a:lstStyle/>
        <a:p>
          <a:endParaRPr lang="en-US"/>
        </a:p>
      </dgm:t>
    </dgm:pt>
    <dgm:pt modelId="{5D7A5804-641F-4C3F-947F-5257962A848B}" type="sibTrans" cxnId="{14722B6C-3C45-4D3B-92C8-112E3AE37EE9}">
      <dgm:prSet/>
      <dgm:spPr/>
      <dgm:t>
        <a:bodyPr/>
        <a:lstStyle/>
        <a:p>
          <a:endParaRPr lang="en-US"/>
        </a:p>
      </dgm:t>
    </dgm:pt>
    <dgm:pt modelId="{D5B6913A-0C66-4D1E-9AD9-8900B233981F}">
      <dgm:prSet/>
      <dgm:spPr/>
      <dgm:t>
        <a:bodyPr/>
        <a:lstStyle/>
        <a:p>
          <a:pPr>
            <a:lnSpc>
              <a:spcPct val="100000"/>
            </a:lnSpc>
          </a:pPr>
          <a:r>
            <a:rPr lang="en-US" b="1"/>
            <a:t>STAGE 3 :-</a:t>
          </a:r>
          <a:endParaRPr lang="en-US"/>
        </a:p>
      </dgm:t>
    </dgm:pt>
    <dgm:pt modelId="{697E7388-77E4-428B-90A2-E20F9077666C}" type="parTrans" cxnId="{C2FC446D-5CBC-4361-84DF-58DDFF5437F5}">
      <dgm:prSet/>
      <dgm:spPr/>
      <dgm:t>
        <a:bodyPr/>
        <a:lstStyle/>
        <a:p>
          <a:endParaRPr lang="en-US"/>
        </a:p>
      </dgm:t>
    </dgm:pt>
    <dgm:pt modelId="{6EA6EBF3-8468-4C0C-8E5E-B24AFEADC400}" type="sibTrans" cxnId="{C2FC446D-5CBC-4361-84DF-58DDFF5437F5}">
      <dgm:prSet/>
      <dgm:spPr/>
      <dgm:t>
        <a:bodyPr/>
        <a:lstStyle/>
        <a:p>
          <a:endParaRPr lang="en-US"/>
        </a:p>
      </dgm:t>
    </dgm:pt>
    <dgm:pt modelId="{DEBE648F-0395-48E7-94F3-BD9F8BB23FA3}">
      <dgm:prSet/>
      <dgm:spPr/>
      <dgm:t>
        <a:bodyPr/>
        <a:lstStyle/>
        <a:p>
          <a:pPr>
            <a:lnSpc>
              <a:spcPct val="100000"/>
            </a:lnSpc>
          </a:pPr>
          <a:r>
            <a:rPr lang="en-US"/>
            <a:t>At the round up of workshop, a representative of each group will then be asked to present the findings. In second stage, the participants are required to elaborate a meaningful ordering scheme for the thus for collected context elements.</a:t>
          </a:r>
        </a:p>
      </dgm:t>
    </dgm:pt>
    <dgm:pt modelId="{59A0C1BD-2ADA-4FBB-8F5D-AD1545598502}" type="parTrans" cxnId="{CEE10D9E-3352-4F3B-94F9-B1807E547786}">
      <dgm:prSet/>
      <dgm:spPr/>
      <dgm:t>
        <a:bodyPr/>
        <a:lstStyle/>
        <a:p>
          <a:endParaRPr lang="en-US"/>
        </a:p>
      </dgm:t>
    </dgm:pt>
    <dgm:pt modelId="{E3E1E624-CB3C-4A27-BA9C-117EA050398E}" type="sibTrans" cxnId="{CEE10D9E-3352-4F3B-94F9-B1807E547786}">
      <dgm:prSet/>
      <dgm:spPr/>
      <dgm:t>
        <a:bodyPr/>
        <a:lstStyle/>
        <a:p>
          <a:endParaRPr lang="en-US"/>
        </a:p>
      </dgm:t>
    </dgm:pt>
    <dgm:pt modelId="{666D99A2-2FE0-4CEB-A5B5-77C0A5935747}">
      <dgm:prSet/>
      <dgm:spPr/>
      <dgm:t>
        <a:bodyPr/>
        <a:lstStyle/>
        <a:p>
          <a:pPr>
            <a:lnSpc>
              <a:spcPct val="100000"/>
            </a:lnSpc>
          </a:pPr>
          <a:r>
            <a:rPr lang="en-US"/>
            <a:t>The round up will be a reflective discussion with all workshop participants ; where the experience of teaching methods is put into personal (e.g. :- what value participants see in the use of teaching method ; or what elements regarding the context cause uncertainties with participants.)</a:t>
          </a:r>
        </a:p>
      </dgm:t>
    </dgm:pt>
    <dgm:pt modelId="{BBDA481D-D667-46C4-B30C-36223D055AD8}" type="parTrans" cxnId="{E6F990EA-2760-417D-AD71-B379925E09A9}">
      <dgm:prSet/>
      <dgm:spPr/>
      <dgm:t>
        <a:bodyPr/>
        <a:lstStyle/>
        <a:p>
          <a:endParaRPr lang="en-US"/>
        </a:p>
      </dgm:t>
    </dgm:pt>
    <dgm:pt modelId="{442A72FC-3E0F-47B2-9357-CD9A3AD7539B}" type="sibTrans" cxnId="{E6F990EA-2760-417D-AD71-B379925E09A9}">
      <dgm:prSet/>
      <dgm:spPr/>
      <dgm:t>
        <a:bodyPr/>
        <a:lstStyle/>
        <a:p>
          <a:endParaRPr lang="en-US"/>
        </a:p>
      </dgm:t>
    </dgm:pt>
    <dgm:pt modelId="{F6CE829B-EA1F-4E22-A5C4-AC9D81DF0EB0}" type="pres">
      <dgm:prSet presAssocID="{E84BD823-E30C-488E-8AFE-43FAD0EB91C6}" presName="root" presStyleCnt="0">
        <dgm:presLayoutVars>
          <dgm:dir/>
          <dgm:resizeHandles val="exact"/>
        </dgm:presLayoutVars>
      </dgm:prSet>
      <dgm:spPr/>
    </dgm:pt>
    <dgm:pt modelId="{C7A1D1DA-FA40-47C7-9815-C3A375C427DF}" type="pres">
      <dgm:prSet presAssocID="{A11A66C4-8F54-4D5B-9C6C-2C25140AEB6B}" presName="compNode" presStyleCnt="0"/>
      <dgm:spPr/>
    </dgm:pt>
    <dgm:pt modelId="{6A5A303D-DA8A-4ADB-85EB-4FE6E788E03F}" type="pres">
      <dgm:prSet presAssocID="{A11A66C4-8F54-4D5B-9C6C-2C25140AEB6B}" presName="bgRect" presStyleLbl="bgShp" presStyleIdx="0" presStyleCnt="5"/>
      <dgm:spPr/>
    </dgm:pt>
    <dgm:pt modelId="{9E987520-0039-43E2-83F5-672644E40EB7}" type="pres">
      <dgm:prSet presAssocID="{A11A66C4-8F54-4D5B-9C6C-2C25140AEB6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Target Audience"/>
        </a:ext>
      </dgm:extLst>
    </dgm:pt>
    <dgm:pt modelId="{50979835-583F-4101-B3B5-8EEB3D23A792}" type="pres">
      <dgm:prSet presAssocID="{A11A66C4-8F54-4D5B-9C6C-2C25140AEB6B}" presName="spaceRect" presStyleCnt="0"/>
      <dgm:spPr/>
    </dgm:pt>
    <dgm:pt modelId="{BF426463-F4C6-4A73-AA5F-49F5F44ECDA8}" type="pres">
      <dgm:prSet presAssocID="{A11A66C4-8F54-4D5B-9C6C-2C25140AEB6B}" presName="parTx" presStyleLbl="revTx" presStyleIdx="0" presStyleCnt="5">
        <dgm:presLayoutVars>
          <dgm:chMax val="0"/>
          <dgm:chPref val="0"/>
        </dgm:presLayoutVars>
      </dgm:prSet>
      <dgm:spPr/>
    </dgm:pt>
    <dgm:pt modelId="{03EDEED5-01BE-4248-9641-75C8FEF5D5BC}" type="pres">
      <dgm:prSet presAssocID="{037792A8-DFD7-4B9E-B3C0-3471137AA8C5}" presName="sibTrans" presStyleCnt="0"/>
      <dgm:spPr/>
    </dgm:pt>
    <dgm:pt modelId="{B6367A85-94EB-407C-9D06-47187DC5F502}" type="pres">
      <dgm:prSet presAssocID="{39764D2D-02F0-4122-A6D7-8699089FCECE}" presName="compNode" presStyleCnt="0"/>
      <dgm:spPr/>
    </dgm:pt>
    <dgm:pt modelId="{34113FDA-3A69-4BCB-BA24-2EC3E85E4717}" type="pres">
      <dgm:prSet presAssocID="{39764D2D-02F0-4122-A6D7-8699089FCECE}" presName="bgRect" presStyleLbl="bgShp" presStyleIdx="1" presStyleCnt="5"/>
      <dgm:spPr/>
    </dgm:pt>
    <dgm:pt modelId="{48EC495F-FFCD-497B-A464-4BFAF9FC8974}" type="pres">
      <dgm:prSet presAssocID="{39764D2D-02F0-4122-A6D7-8699089FCEC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resentation with Checklist"/>
        </a:ext>
      </dgm:extLst>
    </dgm:pt>
    <dgm:pt modelId="{B12E00AF-710E-4B12-8315-22348761BF44}" type="pres">
      <dgm:prSet presAssocID="{39764D2D-02F0-4122-A6D7-8699089FCECE}" presName="spaceRect" presStyleCnt="0"/>
      <dgm:spPr/>
    </dgm:pt>
    <dgm:pt modelId="{6112B405-AE00-4662-9529-84CA90909FE6}" type="pres">
      <dgm:prSet presAssocID="{39764D2D-02F0-4122-A6D7-8699089FCECE}" presName="parTx" presStyleLbl="revTx" presStyleIdx="1" presStyleCnt="5" custScaleX="103629" custScaleY="100394">
        <dgm:presLayoutVars>
          <dgm:chMax val="0"/>
          <dgm:chPref val="0"/>
        </dgm:presLayoutVars>
      </dgm:prSet>
      <dgm:spPr/>
    </dgm:pt>
    <dgm:pt modelId="{5912A832-8A6A-4BF4-9882-5D65962D5441}" type="pres">
      <dgm:prSet presAssocID="{5D7A5804-641F-4C3F-947F-5257962A848B}" presName="sibTrans" presStyleCnt="0"/>
      <dgm:spPr/>
    </dgm:pt>
    <dgm:pt modelId="{3C869452-3CCC-4D21-8E60-5252BAA3F247}" type="pres">
      <dgm:prSet presAssocID="{D5B6913A-0C66-4D1E-9AD9-8900B233981F}" presName="compNode" presStyleCnt="0"/>
      <dgm:spPr/>
    </dgm:pt>
    <dgm:pt modelId="{B5AD66FA-11CF-4432-A051-FF18C5C2F2FE}" type="pres">
      <dgm:prSet presAssocID="{D5B6913A-0C66-4D1E-9AD9-8900B233981F}" presName="bgRect" presStyleLbl="bgShp" presStyleIdx="2" presStyleCnt="5"/>
      <dgm:spPr/>
    </dgm:pt>
    <dgm:pt modelId="{56A01416-6B58-4F2F-8A4E-7361FF8B6180}" type="pres">
      <dgm:prSet presAssocID="{D5B6913A-0C66-4D1E-9AD9-8900B233981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lapper board"/>
        </a:ext>
      </dgm:extLst>
    </dgm:pt>
    <dgm:pt modelId="{83DCB5EB-0237-4379-839A-861A8757CEF7}" type="pres">
      <dgm:prSet presAssocID="{D5B6913A-0C66-4D1E-9AD9-8900B233981F}" presName="spaceRect" presStyleCnt="0"/>
      <dgm:spPr/>
    </dgm:pt>
    <dgm:pt modelId="{41AC688A-EEEC-4DC9-A06B-67165BCD3825}" type="pres">
      <dgm:prSet presAssocID="{D5B6913A-0C66-4D1E-9AD9-8900B233981F}" presName="parTx" presStyleLbl="revTx" presStyleIdx="2" presStyleCnt="5">
        <dgm:presLayoutVars>
          <dgm:chMax val="0"/>
          <dgm:chPref val="0"/>
        </dgm:presLayoutVars>
      </dgm:prSet>
      <dgm:spPr/>
    </dgm:pt>
    <dgm:pt modelId="{DD81D959-E364-4C1F-B513-1145EFF90006}" type="pres">
      <dgm:prSet presAssocID="{6EA6EBF3-8468-4C0C-8E5E-B24AFEADC400}" presName="sibTrans" presStyleCnt="0"/>
      <dgm:spPr/>
    </dgm:pt>
    <dgm:pt modelId="{E06EF1C8-BD86-43CE-988E-C8417DEADD97}" type="pres">
      <dgm:prSet presAssocID="{DEBE648F-0395-48E7-94F3-BD9F8BB23FA3}" presName="compNode" presStyleCnt="0"/>
      <dgm:spPr/>
    </dgm:pt>
    <dgm:pt modelId="{863A7A3F-BFBC-4A8C-8791-4CA96591B0B4}" type="pres">
      <dgm:prSet presAssocID="{DEBE648F-0395-48E7-94F3-BD9F8BB23FA3}" presName="bgRect" presStyleLbl="bgShp" presStyleIdx="3" presStyleCnt="5"/>
      <dgm:spPr/>
    </dgm:pt>
    <dgm:pt modelId="{F62C18D2-7383-4BEC-8B4C-0CE404E57A7E}" type="pres">
      <dgm:prSet presAssocID="{DEBE648F-0395-48E7-94F3-BD9F8BB23FA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oard Room"/>
        </a:ext>
      </dgm:extLst>
    </dgm:pt>
    <dgm:pt modelId="{9C983F6C-F5B7-4000-B8A5-F09A7FB47033}" type="pres">
      <dgm:prSet presAssocID="{DEBE648F-0395-48E7-94F3-BD9F8BB23FA3}" presName="spaceRect" presStyleCnt="0"/>
      <dgm:spPr/>
    </dgm:pt>
    <dgm:pt modelId="{EE4722EB-1CE4-4F8D-990D-28C6AFB0517A}" type="pres">
      <dgm:prSet presAssocID="{DEBE648F-0395-48E7-94F3-BD9F8BB23FA3}" presName="parTx" presStyleLbl="revTx" presStyleIdx="3" presStyleCnt="5">
        <dgm:presLayoutVars>
          <dgm:chMax val="0"/>
          <dgm:chPref val="0"/>
        </dgm:presLayoutVars>
      </dgm:prSet>
      <dgm:spPr/>
    </dgm:pt>
    <dgm:pt modelId="{F42A0753-27DD-4290-A846-D40506C3507E}" type="pres">
      <dgm:prSet presAssocID="{E3E1E624-CB3C-4A27-BA9C-117EA050398E}" presName="sibTrans" presStyleCnt="0"/>
      <dgm:spPr/>
    </dgm:pt>
    <dgm:pt modelId="{BCF58AAC-FFAA-4BCD-BF02-6032BF5BF513}" type="pres">
      <dgm:prSet presAssocID="{666D99A2-2FE0-4CEB-A5B5-77C0A5935747}" presName="compNode" presStyleCnt="0"/>
      <dgm:spPr/>
    </dgm:pt>
    <dgm:pt modelId="{D8F6D793-8249-4CA3-A54F-EE2877A35E2D}" type="pres">
      <dgm:prSet presAssocID="{666D99A2-2FE0-4CEB-A5B5-77C0A5935747}" presName="bgRect" presStyleLbl="bgShp" presStyleIdx="4" presStyleCnt="5"/>
      <dgm:spPr/>
    </dgm:pt>
    <dgm:pt modelId="{8C34C0ED-9CAD-4D74-B185-5076DEAAA11B}" type="pres">
      <dgm:prSet presAssocID="{666D99A2-2FE0-4CEB-A5B5-77C0A593574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Classroom"/>
        </a:ext>
      </dgm:extLst>
    </dgm:pt>
    <dgm:pt modelId="{1764744E-A24E-49CE-A527-F547AC6481EA}" type="pres">
      <dgm:prSet presAssocID="{666D99A2-2FE0-4CEB-A5B5-77C0A5935747}" presName="spaceRect" presStyleCnt="0"/>
      <dgm:spPr/>
    </dgm:pt>
    <dgm:pt modelId="{4A52C65B-B50C-46D2-BA82-9D4E6A520D6C}" type="pres">
      <dgm:prSet presAssocID="{666D99A2-2FE0-4CEB-A5B5-77C0A5935747}" presName="parTx" presStyleLbl="revTx" presStyleIdx="4" presStyleCnt="5">
        <dgm:presLayoutVars>
          <dgm:chMax val="0"/>
          <dgm:chPref val="0"/>
        </dgm:presLayoutVars>
      </dgm:prSet>
      <dgm:spPr/>
    </dgm:pt>
  </dgm:ptLst>
  <dgm:cxnLst>
    <dgm:cxn modelId="{D1902E13-4DBD-4FCF-AFEC-50F4AEDE1C20}" srcId="{E84BD823-E30C-488E-8AFE-43FAD0EB91C6}" destId="{A11A66C4-8F54-4D5B-9C6C-2C25140AEB6B}" srcOrd="0" destOrd="0" parTransId="{316386CF-01CD-4CD7-B656-ED55D0D8DC8A}" sibTransId="{037792A8-DFD7-4B9E-B3C0-3471137AA8C5}"/>
    <dgm:cxn modelId="{DC64C027-120A-4B91-9E19-D228054BB633}" type="presOf" srcId="{A11A66C4-8F54-4D5B-9C6C-2C25140AEB6B}" destId="{BF426463-F4C6-4A73-AA5F-49F5F44ECDA8}" srcOrd="0" destOrd="0" presId="urn:microsoft.com/office/officeart/2018/2/layout/IconVerticalSolidList"/>
    <dgm:cxn modelId="{06E5F22D-3868-4E66-A80C-521E85303D2C}" type="presOf" srcId="{666D99A2-2FE0-4CEB-A5B5-77C0A5935747}" destId="{4A52C65B-B50C-46D2-BA82-9D4E6A520D6C}" srcOrd="0" destOrd="0" presId="urn:microsoft.com/office/officeart/2018/2/layout/IconVerticalSolidList"/>
    <dgm:cxn modelId="{B194205E-3DF3-4034-B41D-01508C840608}" type="presOf" srcId="{39764D2D-02F0-4122-A6D7-8699089FCECE}" destId="{6112B405-AE00-4662-9529-84CA90909FE6}" srcOrd="0" destOrd="0" presId="urn:microsoft.com/office/officeart/2018/2/layout/IconVerticalSolidList"/>
    <dgm:cxn modelId="{14722B6C-3C45-4D3B-92C8-112E3AE37EE9}" srcId="{E84BD823-E30C-488E-8AFE-43FAD0EB91C6}" destId="{39764D2D-02F0-4122-A6D7-8699089FCECE}" srcOrd="1" destOrd="0" parTransId="{456FCB6D-96E8-4E63-873A-6F7822D595DC}" sibTransId="{5D7A5804-641F-4C3F-947F-5257962A848B}"/>
    <dgm:cxn modelId="{C2FC446D-5CBC-4361-84DF-58DDFF5437F5}" srcId="{E84BD823-E30C-488E-8AFE-43FAD0EB91C6}" destId="{D5B6913A-0C66-4D1E-9AD9-8900B233981F}" srcOrd="2" destOrd="0" parTransId="{697E7388-77E4-428B-90A2-E20F9077666C}" sibTransId="{6EA6EBF3-8468-4C0C-8E5E-B24AFEADC400}"/>
    <dgm:cxn modelId="{6818448D-2F73-4E48-ABBB-E1EF41D61D06}" type="presOf" srcId="{E84BD823-E30C-488E-8AFE-43FAD0EB91C6}" destId="{F6CE829B-EA1F-4E22-A5C4-AC9D81DF0EB0}" srcOrd="0" destOrd="0" presId="urn:microsoft.com/office/officeart/2018/2/layout/IconVerticalSolidList"/>
    <dgm:cxn modelId="{CEE10D9E-3352-4F3B-94F9-B1807E547786}" srcId="{E84BD823-E30C-488E-8AFE-43FAD0EB91C6}" destId="{DEBE648F-0395-48E7-94F3-BD9F8BB23FA3}" srcOrd="3" destOrd="0" parTransId="{59A0C1BD-2ADA-4FBB-8F5D-AD1545598502}" sibTransId="{E3E1E624-CB3C-4A27-BA9C-117EA050398E}"/>
    <dgm:cxn modelId="{5E901E9E-CF9D-4A9B-A8F4-2169993C8F19}" type="presOf" srcId="{D5B6913A-0C66-4D1E-9AD9-8900B233981F}" destId="{41AC688A-EEEC-4DC9-A06B-67165BCD3825}" srcOrd="0" destOrd="0" presId="urn:microsoft.com/office/officeart/2018/2/layout/IconVerticalSolidList"/>
    <dgm:cxn modelId="{E6F990EA-2760-417D-AD71-B379925E09A9}" srcId="{E84BD823-E30C-488E-8AFE-43FAD0EB91C6}" destId="{666D99A2-2FE0-4CEB-A5B5-77C0A5935747}" srcOrd="4" destOrd="0" parTransId="{BBDA481D-D667-46C4-B30C-36223D055AD8}" sibTransId="{442A72FC-3E0F-47B2-9357-CD9A3AD7539B}"/>
    <dgm:cxn modelId="{55E90DEB-5019-4D8E-85F3-0BB745FE877A}" type="presOf" srcId="{DEBE648F-0395-48E7-94F3-BD9F8BB23FA3}" destId="{EE4722EB-1CE4-4F8D-990D-28C6AFB0517A}" srcOrd="0" destOrd="0" presId="urn:microsoft.com/office/officeart/2018/2/layout/IconVerticalSolidList"/>
    <dgm:cxn modelId="{6ED6F791-96C2-41F0-BB74-B6F765AB8930}" type="presParOf" srcId="{F6CE829B-EA1F-4E22-A5C4-AC9D81DF0EB0}" destId="{C7A1D1DA-FA40-47C7-9815-C3A375C427DF}" srcOrd="0" destOrd="0" presId="urn:microsoft.com/office/officeart/2018/2/layout/IconVerticalSolidList"/>
    <dgm:cxn modelId="{B612FD61-EC4C-4AD6-B48B-C105FE6195B5}" type="presParOf" srcId="{C7A1D1DA-FA40-47C7-9815-C3A375C427DF}" destId="{6A5A303D-DA8A-4ADB-85EB-4FE6E788E03F}" srcOrd="0" destOrd="0" presId="urn:microsoft.com/office/officeart/2018/2/layout/IconVerticalSolidList"/>
    <dgm:cxn modelId="{EBDF4A88-3C10-4431-836B-8E17BC3327DE}" type="presParOf" srcId="{C7A1D1DA-FA40-47C7-9815-C3A375C427DF}" destId="{9E987520-0039-43E2-83F5-672644E40EB7}" srcOrd="1" destOrd="0" presId="urn:microsoft.com/office/officeart/2018/2/layout/IconVerticalSolidList"/>
    <dgm:cxn modelId="{0609B23E-6DF1-4401-AF24-484F615F9B7C}" type="presParOf" srcId="{C7A1D1DA-FA40-47C7-9815-C3A375C427DF}" destId="{50979835-583F-4101-B3B5-8EEB3D23A792}" srcOrd="2" destOrd="0" presId="urn:microsoft.com/office/officeart/2018/2/layout/IconVerticalSolidList"/>
    <dgm:cxn modelId="{E2FF20EB-3E3D-491E-A705-D28F027396B0}" type="presParOf" srcId="{C7A1D1DA-FA40-47C7-9815-C3A375C427DF}" destId="{BF426463-F4C6-4A73-AA5F-49F5F44ECDA8}" srcOrd="3" destOrd="0" presId="urn:microsoft.com/office/officeart/2018/2/layout/IconVerticalSolidList"/>
    <dgm:cxn modelId="{9C157009-D0AD-4441-AAF9-46455D26ECFE}" type="presParOf" srcId="{F6CE829B-EA1F-4E22-A5C4-AC9D81DF0EB0}" destId="{03EDEED5-01BE-4248-9641-75C8FEF5D5BC}" srcOrd="1" destOrd="0" presId="urn:microsoft.com/office/officeart/2018/2/layout/IconVerticalSolidList"/>
    <dgm:cxn modelId="{4F187967-7A74-438A-8359-CF4ED0863D57}" type="presParOf" srcId="{F6CE829B-EA1F-4E22-A5C4-AC9D81DF0EB0}" destId="{B6367A85-94EB-407C-9D06-47187DC5F502}" srcOrd="2" destOrd="0" presId="urn:microsoft.com/office/officeart/2018/2/layout/IconVerticalSolidList"/>
    <dgm:cxn modelId="{4EE1856E-6BA4-460E-975A-C23D48440207}" type="presParOf" srcId="{B6367A85-94EB-407C-9D06-47187DC5F502}" destId="{34113FDA-3A69-4BCB-BA24-2EC3E85E4717}" srcOrd="0" destOrd="0" presId="urn:microsoft.com/office/officeart/2018/2/layout/IconVerticalSolidList"/>
    <dgm:cxn modelId="{D26CF27D-0C5D-4543-B326-F33C8706EAB8}" type="presParOf" srcId="{B6367A85-94EB-407C-9D06-47187DC5F502}" destId="{48EC495F-FFCD-497B-A464-4BFAF9FC8974}" srcOrd="1" destOrd="0" presId="urn:microsoft.com/office/officeart/2018/2/layout/IconVerticalSolidList"/>
    <dgm:cxn modelId="{AD457696-06E4-4418-B021-8DCB77B7D31B}" type="presParOf" srcId="{B6367A85-94EB-407C-9D06-47187DC5F502}" destId="{B12E00AF-710E-4B12-8315-22348761BF44}" srcOrd="2" destOrd="0" presId="urn:microsoft.com/office/officeart/2018/2/layout/IconVerticalSolidList"/>
    <dgm:cxn modelId="{3B03EDBE-7292-4F9D-BA03-12DC5251DE7A}" type="presParOf" srcId="{B6367A85-94EB-407C-9D06-47187DC5F502}" destId="{6112B405-AE00-4662-9529-84CA90909FE6}" srcOrd="3" destOrd="0" presId="urn:microsoft.com/office/officeart/2018/2/layout/IconVerticalSolidList"/>
    <dgm:cxn modelId="{3FA80252-4877-4001-9178-D35585963E83}" type="presParOf" srcId="{F6CE829B-EA1F-4E22-A5C4-AC9D81DF0EB0}" destId="{5912A832-8A6A-4BF4-9882-5D65962D5441}" srcOrd="3" destOrd="0" presId="urn:microsoft.com/office/officeart/2018/2/layout/IconVerticalSolidList"/>
    <dgm:cxn modelId="{3EA31118-0B9E-404F-A516-6DC82900BAD5}" type="presParOf" srcId="{F6CE829B-EA1F-4E22-A5C4-AC9D81DF0EB0}" destId="{3C869452-3CCC-4D21-8E60-5252BAA3F247}" srcOrd="4" destOrd="0" presId="urn:microsoft.com/office/officeart/2018/2/layout/IconVerticalSolidList"/>
    <dgm:cxn modelId="{7292D938-7C72-4BC0-9406-F9E2D136B3C5}" type="presParOf" srcId="{3C869452-3CCC-4D21-8E60-5252BAA3F247}" destId="{B5AD66FA-11CF-4432-A051-FF18C5C2F2FE}" srcOrd="0" destOrd="0" presId="urn:microsoft.com/office/officeart/2018/2/layout/IconVerticalSolidList"/>
    <dgm:cxn modelId="{832077A9-0BC8-4866-B781-57321E66FA16}" type="presParOf" srcId="{3C869452-3CCC-4D21-8E60-5252BAA3F247}" destId="{56A01416-6B58-4F2F-8A4E-7361FF8B6180}" srcOrd="1" destOrd="0" presId="urn:microsoft.com/office/officeart/2018/2/layout/IconVerticalSolidList"/>
    <dgm:cxn modelId="{2FE8EF57-775E-4BCA-84EB-CC9E1E8DF83D}" type="presParOf" srcId="{3C869452-3CCC-4D21-8E60-5252BAA3F247}" destId="{83DCB5EB-0237-4379-839A-861A8757CEF7}" srcOrd="2" destOrd="0" presId="urn:microsoft.com/office/officeart/2018/2/layout/IconVerticalSolidList"/>
    <dgm:cxn modelId="{74DA5B23-D8B4-4787-94CF-39816E6A5F68}" type="presParOf" srcId="{3C869452-3CCC-4D21-8E60-5252BAA3F247}" destId="{41AC688A-EEEC-4DC9-A06B-67165BCD3825}" srcOrd="3" destOrd="0" presId="urn:microsoft.com/office/officeart/2018/2/layout/IconVerticalSolidList"/>
    <dgm:cxn modelId="{E606F913-D392-42F4-91E7-EBDE9A149E9F}" type="presParOf" srcId="{F6CE829B-EA1F-4E22-A5C4-AC9D81DF0EB0}" destId="{DD81D959-E364-4C1F-B513-1145EFF90006}" srcOrd="5" destOrd="0" presId="urn:microsoft.com/office/officeart/2018/2/layout/IconVerticalSolidList"/>
    <dgm:cxn modelId="{972699A1-2633-4BF3-9D6E-63B9B8220F42}" type="presParOf" srcId="{F6CE829B-EA1F-4E22-A5C4-AC9D81DF0EB0}" destId="{E06EF1C8-BD86-43CE-988E-C8417DEADD97}" srcOrd="6" destOrd="0" presId="urn:microsoft.com/office/officeart/2018/2/layout/IconVerticalSolidList"/>
    <dgm:cxn modelId="{A96BDE75-51CB-45C5-8325-2E7AC3A686DD}" type="presParOf" srcId="{E06EF1C8-BD86-43CE-988E-C8417DEADD97}" destId="{863A7A3F-BFBC-4A8C-8791-4CA96591B0B4}" srcOrd="0" destOrd="0" presId="urn:microsoft.com/office/officeart/2018/2/layout/IconVerticalSolidList"/>
    <dgm:cxn modelId="{CB19B820-AB73-4A17-BFFD-2E6841B861B7}" type="presParOf" srcId="{E06EF1C8-BD86-43CE-988E-C8417DEADD97}" destId="{F62C18D2-7383-4BEC-8B4C-0CE404E57A7E}" srcOrd="1" destOrd="0" presId="urn:microsoft.com/office/officeart/2018/2/layout/IconVerticalSolidList"/>
    <dgm:cxn modelId="{64F53283-B3C3-4997-A74B-5DD3CE9DF5B8}" type="presParOf" srcId="{E06EF1C8-BD86-43CE-988E-C8417DEADD97}" destId="{9C983F6C-F5B7-4000-B8A5-F09A7FB47033}" srcOrd="2" destOrd="0" presId="urn:microsoft.com/office/officeart/2018/2/layout/IconVerticalSolidList"/>
    <dgm:cxn modelId="{DE2E2E90-50BA-48B8-A53B-F4BE01AC2340}" type="presParOf" srcId="{E06EF1C8-BD86-43CE-988E-C8417DEADD97}" destId="{EE4722EB-1CE4-4F8D-990D-28C6AFB0517A}" srcOrd="3" destOrd="0" presId="urn:microsoft.com/office/officeart/2018/2/layout/IconVerticalSolidList"/>
    <dgm:cxn modelId="{FA62FAA8-5489-42B7-BFE8-1172C4883B34}" type="presParOf" srcId="{F6CE829B-EA1F-4E22-A5C4-AC9D81DF0EB0}" destId="{F42A0753-27DD-4290-A846-D40506C3507E}" srcOrd="7" destOrd="0" presId="urn:microsoft.com/office/officeart/2018/2/layout/IconVerticalSolidList"/>
    <dgm:cxn modelId="{93072DC8-51CB-4790-9A58-DB8AD51FDF57}" type="presParOf" srcId="{F6CE829B-EA1F-4E22-A5C4-AC9D81DF0EB0}" destId="{BCF58AAC-FFAA-4BCD-BF02-6032BF5BF513}" srcOrd="8" destOrd="0" presId="urn:microsoft.com/office/officeart/2018/2/layout/IconVerticalSolidList"/>
    <dgm:cxn modelId="{550B30D3-72F1-429E-82E7-3AA61DBF641E}" type="presParOf" srcId="{BCF58AAC-FFAA-4BCD-BF02-6032BF5BF513}" destId="{D8F6D793-8249-4CA3-A54F-EE2877A35E2D}" srcOrd="0" destOrd="0" presId="urn:microsoft.com/office/officeart/2018/2/layout/IconVerticalSolidList"/>
    <dgm:cxn modelId="{214B33F9-FB93-4AD2-A3D9-E25508D0D17D}" type="presParOf" srcId="{BCF58AAC-FFAA-4BCD-BF02-6032BF5BF513}" destId="{8C34C0ED-9CAD-4D74-B185-5076DEAAA11B}" srcOrd="1" destOrd="0" presId="urn:microsoft.com/office/officeart/2018/2/layout/IconVerticalSolidList"/>
    <dgm:cxn modelId="{A54E0E68-9ECE-4A0B-AC8F-EDCEC0490127}" type="presParOf" srcId="{BCF58AAC-FFAA-4BCD-BF02-6032BF5BF513}" destId="{1764744E-A24E-49CE-A527-F547AC6481EA}" srcOrd="2" destOrd="0" presId="urn:microsoft.com/office/officeart/2018/2/layout/IconVerticalSolidList"/>
    <dgm:cxn modelId="{50350FA8-B847-4305-A900-070ED3538A08}" type="presParOf" srcId="{BCF58AAC-FFAA-4BCD-BF02-6032BF5BF513}" destId="{4A52C65B-B50C-46D2-BA82-9D4E6A520D6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8C867C0-CBD9-4909-B883-3B2640517509}"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8896ADE-1CF4-46E2-9AF1-94D8BBA9E905}">
      <dgm:prSet/>
      <dgm:spPr/>
      <dgm:t>
        <a:bodyPr/>
        <a:lstStyle/>
        <a:p>
          <a:pPr>
            <a:defRPr cap="all"/>
          </a:pPr>
          <a:r>
            <a:rPr lang="en-US"/>
            <a:t>It is an important part of good workshop.</a:t>
          </a:r>
        </a:p>
      </dgm:t>
    </dgm:pt>
    <dgm:pt modelId="{17E76172-0B53-40E3-A337-D8F88C56806D}" type="parTrans" cxnId="{32FFCE0A-E670-4872-AB4A-20A852D1501A}">
      <dgm:prSet/>
      <dgm:spPr/>
      <dgm:t>
        <a:bodyPr/>
        <a:lstStyle/>
        <a:p>
          <a:endParaRPr lang="en-US"/>
        </a:p>
      </dgm:t>
    </dgm:pt>
    <dgm:pt modelId="{C331E861-A6C9-404D-9538-2080413CFFD3}" type="sibTrans" cxnId="{32FFCE0A-E670-4872-AB4A-20A852D1501A}">
      <dgm:prSet/>
      <dgm:spPr/>
      <dgm:t>
        <a:bodyPr/>
        <a:lstStyle/>
        <a:p>
          <a:endParaRPr lang="en-US"/>
        </a:p>
      </dgm:t>
    </dgm:pt>
    <dgm:pt modelId="{35558583-160B-4CB3-9E2C-3B1FFD7EC777}">
      <dgm:prSet/>
      <dgm:spPr/>
      <dgm:t>
        <a:bodyPr/>
        <a:lstStyle/>
        <a:p>
          <a:pPr>
            <a:defRPr cap="all"/>
          </a:pPr>
          <a:r>
            <a:rPr lang="en-US"/>
            <a:t>Effectiveness is ascertained by an objective follow up.</a:t>
          </a:r>
        </a:p>
      </dgm:t>
    </dgm:pt>
    <dgm:pt modelId="{6871FC35-1BC2-462D-B6B0-B94CD5485CDC}" type="parTrans" cxnId="{5171B3D1-43EF-4143-86CD-4FBE8EC8FD4F}">
      <dgm:prSet/>
      <dgm:spPr/>
      <dgm:t>
        <a:bodyPr/>
        <a:lstStyle/>
        <a:p>
          <a:endParaRPr lang="en-US"/>
        </a:p>
      </dgm:t>
    </dgm:pt>
    <dgm:pt modelId="{E7A3E564-8FF0-42A5-B447-35DC35EA374A}" type="sibTrans" cxnId="{5171B3D1-43EF-4143-86CD-4FBE8EC8FD4F}">
      <dgm:prSet/>
      <dgm:spPr/>
      <dgm:t>
        <a:bodyPr/>
        <a:lstStyle/>
        <a:p>
          <a:endParaRPr lang="en-US"/>
        </a:p>
      </dgm:t>
    </dgm:pt>
    <dgm:pt modelId="{4A43BCE1-5F21-4E47-97B9-85C9DC6DE021}">
      <dgm:prSet/>
      <dgm:spPr/>
      <dgm:t>
        <a:bodyPr/>
        <a:lstStyle/>
        <a:p>
          <a:pPr>
            <a:defRPr cap="all"/>
          </a:pPr>
          <a:r>
            <a:rPr lang="en-US"/>
            <a:t>The trainees are asked to continue their task and examine its work ability and inability in their working setup (institutions).</a:t>
          </a:r>
        </a:p>
      </dgm:t>
    </dgm:pt>
    <dgm:pt modelId="{4E053A66-7E10-48B9-8BCB-63D95DE0E8AC}" type="parTrans" cxnId="{14448AE8-7A27-40CB-BB3F-A409484D8ADB}">
      <dgm:prSet/>
      <dgm:spPr/>
      <dgm:t>
        <a:bodyPr/>
        <a:lstStyle/>
        <a:p>
          <a:endParaRPr lang="en-US"/>
        </a:p>
      </dgm:t>
    </dgm:pt>
    <dgm:pt modelId="{AD7B2B25-EFC1-4200-9788-05496A3870BB}" type="sibTrans" cxnId="{14448AE8-7A27-40CB-BB3F-A409484D8ADB}">
      <dgm:prSet/>
      <dgm:spPr/>
      <dgm:t>
        <a:bodyPr/>
        <a:lstStyle/>
        <a:p>
          <a:endParaRPr lang="en-US"/>
        </a:p>
      </dgm:t>
    </dgm:pt>
    <dgm:pt modelId="{81D51C43-2714-4D32-AEFC-F5CED95DA0B0}">
      <dgm:prSet/>
      <dgm:spPr/>
      <dgm:t>
        <a:bodyPr/>
        <a:lstStyle/>
        <a:p>
          <a:pPr>
            <a:defRPr cap="all"/>
          </a:pPr>
          <a:r>
            <a:rPr lang="en-US"/>
            <a:t>The participants are invited to meet again and present their institutions feedback regarding applicability of the topic or new practices.</a:t>
          </a:r>
        </a:p>
      </dgm:t>
    </dgm:pt>
    <dgm:pt modelId="{7D7FDB25-704E-452A-90CB-C0C445EB96AC}" type="parTrans" cxnId="{67B0487F-5A6B-4248-A287-9A3FB5203606}">
      <dgm:prSet/>
      <dgm:spPr/>
      <dgm:t>
        <a:bodyPr/>
        <a:lstStyle/>
        <a:p>
          <a:endParaRPr lang="en-US"/>
        </a:p>
      </dgm:t>
    </dgm:pt>
    <dgm:pt modelId="{84746F33-EE30-402E-A4EB-74B872A03F0E}" type="sibTrans" cxnId="{67B0487F-5A6B-4248-A287-9A3FB5203606}">
      <dgm:prSet/>
      <dgm:spPr/>
      <dgm:t>
        <a:bodyPr/>
        <a:lstStyle/>
        <a:p>
          <a:endParaRPr lang="en-US"/>
        </a:p>
      </dgm:t>
    </dgm:pt>
    <dgm:pt modelId="{FC36CECF-044B-45F4-82FA-EE02FB11A243}">
      <dgm:prSet/>
      <dgm:spPr/>
      <dgm:t>
        <a:bodyPr/>
        <a:lstStyle/>
        <a:p>
          <a:pPr>
            <a:defRPr cap="all"/>
          </a:pPr>
          <a:r>
            <a:rPr lang="en-US"/>
            <a:t>They may give some practical suggestion in this context.</a:t>
          </a:r>
        </a:p>
      </dgm:t>
    </dgm:pt>
    <dgm:pt modelId="{4AABAB41-7C30-4B43-962A-C709FF8B2152}" type="parTrans" cxnId="{AC086886-4C9A-40E6-9DBC-EB9B193C3309}">
      <dgm:prSet/>
      <dgm:spPr/>
      <dgm:t>
        <a:bodyPr/>
        <a:lstStyle/>
        <a:p>
          <a:endParaRPr lang="en-US"/>
        </a:p>
      </dgm:t>
    </dgm:pt>
    <dgm:pt modelId="{884AAEE0-7F00-40AF-B224-74D40CE4799F}" type="sibTrans" cxnId="{AC086886-4C9A-40E6-9DBC-EB9B193C3309}">
      <dgm:prSet/>
      <dgm:spPr/>
      <dgm:t>
        <a:bodyPr/>
        <a:lstStyle/>
        <a:p>
          <a:endParaRPr lang="en-US"/>
        </a:p>
      </dgm:t>
    </dgm:pt>
    <dgm:pt modelId="{EBB12BD9-A4A4-4584-A395-DDFF72D1AFA3}">
      <dgm:prSet/>
      <dgm:spPr/>
      <dgm:t>
        <a:bodyPr/>
        <a:lstStyle/>
        <a:p>
          <a:pPr>
            <a:defRPr cap="all"/>
          </a:pPr>
          <a:r>
            <a:rPr lang="en-US"/>
            <a:t>And last report of the workshop is prepared.</a:t>
          </a:r>
        </a:p>
      </dgm:t>
    </dgm:pt>
    <dgm:pt modelId="{C77E7F15-C259-4B38-9925-FBC4AE2F4E94}" type="parTrans" cxnId="{2C0DA108-FE1B-4A97-8CA2-437F9BA304E3}">
      <dgm:prSet/>
      <dgm:spPr/>
      <dgm:t>
        <a:bodyPr/>
        <a:lstStyle/>
        <a:p>
          <a:endParaRPr lang="en-US"/>
        </a:p>
      </dgm:t>
    </dgm:pt>
    <dgm:pt modelId="{8B2362B8-3AB1-4954-8F1A-72FC8882D9B3}" type="sibTrans" cxnId="{2C0DA108-FE1B-4A97-8CA2-437F9BA304E3}">
      <dgm:prSet/>
      <dgm:spPr/>
      <dgm:t>
        <a:bodyPr/>
        <a:lstStyle/>
        <a:p>
          <a:endParaRPr lang="en-US"/>
        </a:p>
      </dgm:t>
    </dgm:pt>
    <dgm:pt modelId="{19333BE0-31C5-45EB-952F-6BDB65CA83F9}" type="pres">
      <dgm:prSet presAssocID="{F8C867C0-CBD9-4909-B883-3B2640517509}" presName="root" presStyleCnt="0">
        <dgm:presLayoutVars>
          <dgm:dir/>
          <dgm:resizeHandles val="exact"/>
        </dgm:presLayoutVars>
      </dgm:prSet>
      <dgm:spPr/>
    </dgm:pt>
    <dgm:pt modelId="{E75CFA66-53FF-46FC-AD20-119035D8BEDB}" type="pres">
      <dgm:prSet presAssocID="{68896ADE-1CF4-46E2-9AF1-94D8BBA9E905}" presName="compNode" presStyleCnt="0"/>
      <dgm:spPr/>
    </dgm:pt>
    <dgm:pt modelId="{69EC3563-91AF-480C-ABD1-C6239EC7F01D}" type="pres">
      <dgm:prSet presAssocID="{68896ADE-1CF4-46E2-9AF1-94D8BBA9E905}" presName="iconBgRect" presStyleLbl="bgShp" presStyleIdx="0" presStyleCnt="6"/>
      <dgm:spPr/>
    </dgm:pt>
    <dgm:pt modelId="{C80F0B90-273C-43A7-96D8-F58A88671AAF}" type="pres">
      <dgm:prSet presAssocID="{68896ADE-1CF4-46E2-9AF1-94D8BBA9E90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acher"/>
        </a:ext>
      </dgm:extLst>
    </dgm:pt>
    <dgm:pt modelId="{84B05B82-9BD7-429B-BA70-121006776B7F}" type="pres">
      <dgm:prSet presAssocID="{68896ADE-1CF4-46E2-9AF1-94D8BBA9E905}" presName="spaceRect" presStyleCnt="0"/>
      <dgm:spPr/>
    </dgm:pt>
    <dgm:pt modelId="{53D548E1-E725-416C-8FC0-431036027339}" type="pres">
      <dgm:prSet presAssocID="{68896ADE-1CF4-46E2-9AF1-94D8BBA9E905}" presName="textRect" presStyleLbl="revTx" presStyleIdx="0" presStyleCnt="6">
        <dgm:presLayoutVars>
          <dgm:chMax val="1"/>
          <dgm:chPref val="1"/>
        </dgm:presLayoutVars>
      </dgm:prSet>
      <dgm:spPr/>
    </dgm:pt>
    <dgm:pt modelId="{85E8F851-D5C9-4D35-A59D-7161D8AC445A}" type="pres">
      <dgm:prSet presAssocID="{C331E861-A6C9-404D-9538-2080413CFFD3}" presName="sibTrans" presStyleCnt="0"/>
      <dgm:spPr/>
    </dgm:pt>
    <dgm:pt modelId="{72D9C41B-CA2D-4186-9F49-DFB769930A0C}" type="pres">
      <dgm:prSet presAssocID="{35558583-160B-4CB3-9E2C-3B1FFD7EC777}" presName="compNode" presStyleCnt="0"/>
      <dgm:spPr/>
    </dgm:pt>
    <dgm:pt modelId="{138125DD-37FE-4E94-92AB-31A57B2AEC52}" type="pres">
      <dgm:prSet presAssocID="{35558583-160B-4CB3-9E2C-3B1FFD7EC777}" presName="iconBgRect" presStyleLbl="bgShp" presStyleIdx="1" presStyleCnt="6"/>
      <dgm:spPr/>
    </dgm:pt>
    <dgm:pt modelId="{96331E88-3926-45B6-8859-CF8372426B73}" type="pres">
      <dgm:prSet presAssocID="{35558583-160B-4CB3-9E2C-3B1FFD7EC777}"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arget"/>
        </a:ext>
      </dgm:extLst>
    </dgm:pt>
    <dgm:pt modelId="{BEAD7E7B-461D-4E18-AB6F-14FE90490CD9}" type="pres">
      <dgm:prSet presAssocID="{35558583-160B-4CB3-9E2C-3B1FFD7EC777}" presName="spaceRect" presStyleCnt="0"/>
      <dgm:spPr/>
    </dgm:pt>
    <dgm:pt modelId="{0D2B941D-47F4-47B2-B765-EC1158423FDD}" type="pres">
      <dgm:prSet presAssocID="{35558583-160B-4CB3-9E2C-3B1FFD7EC777}" presName="textRect" presStyleLbl="revTx" presStyleIdx="1" presStyleCnt="6">
        <dgm:presLayoutVars>
          <dgm:chMax val="1"/>
          <dgm:chPref val="1"/>
        </dgm:presLayoutVars>
      </dgm:prSet>
      <dgm:spPr/>
    </dgm:pt>
    <dgm:pt modelId="{3E9226A0-C903-48F2-8E04-D481E6C9E7D5}" type="pres">
      <dgm:prSet presAssocID="{E7A3E564-8FF0-42A5-B447-35DC35EA374A}" presName="sibTrans" presStyleCnt="0"/>
      <dgm:spPr/>
    </dgm:pt>
    <dgm:pt modelId="{518F7223-98F5-4F52-84A2-FFD23695B347}" type="pres">
      <dgm:prSet presAssocID="{4A43BCE1-5F21-4E47-97B9-85C9DC6DE021}" presName="compNode" presStyleCnt="0"/>
      <dgm:spPr/>
    </dgm:pt>
    <dgm:pt modelId="{19B8395F-7823-48E1-96B6-410A797B9C21}" type="pres">
      <dgm:prSet presAssocID="{4A43BCE1-5F21-4E47-97B9-85C9DC6DE021}" presName="iconBgRect" presStyleLbl="bgShp" presStyleIdx="2" presStyleCnt="6"/>
      <dgm:spPr/>
    </dgm:pt>
    <dgm:pt modelId="{EF228DDC-FB4D-4729-BD6C-6D863479CA87}" type="pres">
      <dgm:prSet presAssocID="{4A43BCE1-5F21-4E47-97B9-85C9DC6DE021}"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BB1BC61D-6239-4492-9042-7120EFEFCF65}" type="pres">
      <dgm:prSet presAssocID="{4A43BCE1-5F21-4E47-97B9-85C9DC6DE021}" presName="spaceRect" presStyleCnt="0"/>
      <dgm:spPr/>
    </dgm:pt>
    <dgm:pt modelId="{074383DC-2B83-44A2-AD92-0D85F365D934}" type="pres">
      <dgm:prSet presAssocID="{4A43BCE1-5F21-4E47-97B9-85C9DC6DE021}" presName="textRect" presStyleLbl="revTx" presStyleIdx="2" presStyleCnt="6">
        <dgm:presLayoutVars>
          <dgm:chMax val="1"/>
          <dgm:chPref val="1"/>
        </dgm:presLayoutVars>
      </dgm:prSet>
      <dgm:spPr/>
    </dgm:pt>
    <dgm:pt modelId="{3782B8CA-8966-46C1-A8C8-AA7EDC2EA754}" type="pres">
      <dgm:prSet presAssocID="{AD7B2B25-EFC1-4200-9788-05496A3870BB}" presName="sibTrans" presStyleCnt="0"/>
      <dgm:spPr/>
    </dgm:pt>
    <dgm:pt modelId="{95D634F8-8A18-4FA1-B70E-3BF0A872F6B8}" type="pres">
      <dgm:prSet presAssocID="{81D51C43-2714-4D32-AEFC-F5CED95DA0B0}" presName="compNode" presStyleCnt="0"/>
      <dgm:spPr/>
    </dgm:pt>
    <dgm:pt modelId="{CF4D35B1-65D0-4726-9DF7-5213CF7537EF}" type="pres">
      <dgm:prSet presAssocID="{81D51C43-2714-4D32-AEFC-F5CED95DA0B0}" presName="iconBgRect" presStyleLbl="bgShp" presStyleIdx="3" presStyleCnt="6"/>
      <dgm:spPr/>
    </dgm:pt>
    <dgm:pt modelId="{B9115241-28DE-4ED5-964D-21E145F52523}" type="pres">
      <dgm:prSet presAssocID="{81D51C43-2714-4D32-AEFC-F5CED95DA0B0}"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esentation with Checklist"/>
        </a:ext>
      </dgm:extLst>
    </dgm:pt>
    <dgm:pt modelId="{44E134D7-4D0A-400E-89BA-04C20AB9F6FF}" type="pres">
      <dgm:prSet presAssocID="{81D51C43-2714-4D32-AEFC-F5CED95DA0B0}" presName="spaceRect" presStyleCnt="0"/>
      <dgm:spPr/>
    </dgm:pt>
    <dgm:pt modelId="{389FC630-3873-47F0-98BA-7A3595FDB35F}" type="pres">
      <dgm:prSet presAssocID="{81D51C43-2714-4D32-AEFC-F5CED95DA0B0}" presName="textRect" presStyleLbl="revTx" presStyleIdx="3" presStyleCnt="6">
        <dgm:presLayoutVars>
          <dgm:chMax val="1"/>
          <dgm:chPref val="1"/>
        </dgm:presLayoutVars>
      </dgm:prSet>
      <dgm:spPr/>
    </dgm:pt>
    <dgm:pt modelId="{72C4528D-99AD-4616-AC11-9382B8059165}" type="pres">
      <dgm:prSet presAssocID="{84746F33-EE30-402E-A4EB-74B872A03F0E}" presName="sibTrans" presStyleCnt="0"/>
      <dgm:spPr/>
    </dgm:pt>
    <dgm:pt modelId="{5F41FEC7-E4C2-4F54-AA06-F9EA4893CD8D}" type="pres">
      <dgm:prSet presAssocID="{FC36CECF-044B-45F4-82FA-EE02FB11A243}" presName="compNode" presStyleCnt="0"/>
      <dgm:spPr/>
    </dgm:pt>
    <dgm:pt modelId="{416C20CF-4D44-4F8E-9015-0B9B366ED861}" type="pres">
      <dgm:prSet presAssocID="{FC36CECF-044B-45F4-82FA-EE02FB11A243}" presName="iconBgRect" presStyleLbl="bgShp" presStyleIdx="4" presStyleCnt="6"/>
      <dgm:spPr/>
    </dgm:pt>
    <dgm:pt modelId="{EE6297AC-DDC8-41BF-89DB-F9D43DFB1409}" type="pres">
      <dgm:prSet presAssocID="{FC36CECF-044B-45F4-82FA-EE02FB11A243}"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Light Bulb and Gear"/>
        </a:ext>
      </dgm:extLst>
    </dgm:pt>
    <dgm:pt modelId="{42CB0376-B72F-4E57-8105-C5A54DAEA5C6}" type="pres">
      <dgm:prSet presAssocID="{FC36CECF-044B-45F4-82FA-EE02FB11A243}" presName="spaceRect" presStyleCnt="0"/>
      <dgm:spPr/>
    </dgm:pt>
    <dgm:pt modelId="{FD251911-7E41-48C4-80FF-7F93A7A68174}" type="pres">
      <dgm:prSet presAssocID="{FC36CECF-044B-45F4-82FA-EE02FB11A243}" presName="textRect" presStyleLbl="revTx" presStyleIdx="4" presStyleCnt="6">
        <dgm:presLayoutVars>
          <dgm:chMax val="1"/>
          <dgm:chPref val="1"/>
        </dgm:presLayoutVars>
      </dgm:prSet>
      <dgm:spPr/>
    </dgm:pt>
    <dgm:pt modelId="{7754ACFC-A8A4-481C-A7C4-39C688264966}" type="pres">
      <dgm:prSet presAssocID="{884AAEE0-7F00-40AF-B224-74D40CE4799F}" presName="sibTrans" presStyleCnt="0"/>
      <dgm:spPr/>
    </dgm:pt>
    <dgm:pt modelId="{466C031C-562B-4A96-A161-CE11EB246432}" type="pres">
      <dgm:prSet presAssocID="{EBB12BD9-A4A4-4584-A395-DDFF72D1AFA3}" presName="compNode" presStyleCnt="0"/>
      <dgm:spPr/>
    </dgm:pt>
    <dgm:pt modelId="{F17ADFA8-501C-4906-BB3F-CD5F127EE8EC}" type="pres">
      <dgm:prSet presAssocID="{EBB12BD9-A4A4-4584-A395-DDFF72D1AFA3}" presName="iconBgRect" presStyleLbl="bgShp" presStyleIdx="5" presStyleCnt="6"/>
      <dgm:spPr/>
    </dgm:pt>
    <dgm:pt modelId="{6C6925DB-E666-4A7E-9AF7-44D37D75A86B}" type="pres">
      <dgm:prSet presAssocID="{EBB12BD9-A4A4-4584-A395-DDFF72D1AFA3}"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losed Book"/>
        </a:ext>
      </dgm:extLst>
    </dgm:pt>
    <dgm:pt modelId="{70750DA5-F94C-4D5B-9671-205E69FA8112}" type="pres">
      <dgm:prSet presAssocID="{EBB12BD9-A4A4-4584-A395-DDFF72D1AFA3}" presName="spaceRect" presStyleCnt="0"/>
      <dgm:spPr/>
    </dgm:pt>
    <dgm:pt modelId="{49C48E64-759B-48E7-A01D-86F7637961E3}" type="pres">
      <dgm:prSet presAssocID="{EBB12BD9-A4A4-4584-A395-DDFF72D1AFA3}" presName="textRect" presStyleLbl="revTx" presStyleIdx="5" presStyleCnt="6">
        <dgm:presLayoutVars>
          <dgm:chMax val="1"/>
          <dgm:chPref val="1"/>
        </dgm:presLayoutVars>
      </dgm:prSet>
      <dgm:spPr/>
    </dgm:pt>
  </dgm:ptLst>
  <dgm:cxnLst>
    <dgm:cxn modelId="{1E62E905-DF7B-4960-8A10-E220E506862F}" type="presOf" srcId="{35558583-160B-4CB3-9E2C-3B1FFD7EC777}" destId="{0D2B941D-47F4-47B2-B765-EC1158423FDD}" srcOrd="0" destOrd="0" presId="urn:microsoft.com/office/officeart/2018/5/layout/IconCircleLabelList"/>
    <dgm:cxn modelId="{2C0DA108-FE1B-4A97-8CA2-437F9BA304E3}" srcId="{F8C867C0-CBD9-4909-B883-3B2640517509}" destId="{EBB12BD9-A4A4-4584-A395-DDFF72D1AFA3}" srcOrd="5" destOrd="0" parTransId="{C77E7F15-C259-4B38-9925-FBC4AE2F4E94}" sibTransId="{8B2362B8-3AB1-4954-8F1A-72FC8882D9B3}"/>
    <dgm:cxn modelId="{6357F408-2FE3-4614-9126-F7AA618C251B}" type="presOf" srcId="{81D51C43-2714-4D32-AEFC-F5CED95DA0B0}" destId="{389FC630-3873-47F0-98BA-7A3595FDB35F}" srcOrd="0" destOrd="0" presId="urn:microsoft.com/office/officeart/2018/5/layout/IconCircleLabelList"/>
    <dgm:cxn modelId="{32FFCE0A-E670-4872-AB4A-20A852D1501A}" srcId="{F8C867C0-CBD9-4909-B883-3B2640517509}" destId="{68896ADE-1CF4-46E2-9AF1-94D8BBA9E905}" srcOrd="0" destOrd="0" parTransId="{17E76172-0B53-40E3-A337-D8F88C56806D}" sibTransId="{C331E861-A6C9-404D-9538-2080413CFFD3}"/>
    <dgm:cxn modelId="{A3A61715-F03D-4C79-80B8-9D22BFF6D036}" type="presOf" srcId="{FC36CECF-044B-45F4-82FA-EE02FB11A243}" destId="{FD251911-7E41-48C4-80FF-7F93A7A68174}" srcOrd="0" destOrd="0" presId="urn:microsoft.com/office/officeart/2018/5/layout/IconCircleLabelList"/>
    <dgm:cxn modelId="{2489E622-C836-4457-9041-DE12B8C672CE}" type="presOf" srcId="{F8C867C0-CBD9-4909-B883-3B2640517509}" destId="{19333BE0-31C5-45EB-952F-6BDB65CA83F9}" srcOrd="0" destOrd="0" presId="urn:microsoft.com/office/officeart/2018/5/layout/IconCircleLabelList"/>
    <dgm:cxn modelId="{67B0487F-5A6B-4248-A287-9A3FB5203606}" srcId="{F8C867C0-CBD9-4909-B883-3B2640517509}" destId="{81D51C43-2714-4D32-AEFC-F5CED95DA0B0}" srcOrd="3" destOrd="0" parTransId="{7D7FDB25-704E-452A-90CB-C0C445EB96AC}" sibTransId="{84746F33-EE30-402E-A4EB-74B872A03F0E}"/>
    <dgm:cxn modelId="{AC086886-4C9A-40E6-9DBC-EB9B193C3309}" srcId="{F8C867C0-CBD9-4909-B883-3B2640517509}" destId="{FC36CECF-044B-45F4-82FA-EE02FB11A243}" srcOrd="4" destOrd="0" parTransId="{4AABAB41-7C30-4B43-962A-C709FF8B2152}" sibTransId="{884AAEE0-7F00-40AF-B224-74D40CE4799F}"/>
    <dgm:cxn modelId="{549993BE-BC63-48A9-92CC-4C2317EB23A0}" type="presOf" srcId="{4A43BCE1-5F21-4E47-97B9-85C9DC6DE021}" destId="{074383DC-2B83-44A2-AD92-0D85F365D934}" srcOrd="0" destOrd="0" presId="urn:microsoft.com/office/officeart/2018/5/layout/IconCircleLabelList"/>
    <dgm:cxn modelId="{5171B3D1-43EF-4143-86CD-4FBE8EC8FD4F}" srcId="{F8C867C0-CBD9-4909-B883-3B2640517509}" destId="{35558583-160B-4CB3-9E2C-3B1FFD7EC777}" srcOrd="1" destOrd="0" parTransId="{6871FC35-1BC2-462D-B6B0-B94CD5485CDC}" sibTransId="{E7A3E564-8FF0-42A5-B447-35DC35EA374A}"/>
    <dgm:cxn modelId="{A5F137D9-D32B-483C-96EB-2494501D14F9}" type="presOf" srcId="{68896ADE-1CF4-46E2-9AF1-94D8BBA9E905}" destId="{53D548E1-E725-416C-8FC0-431036027339}" srcOrd="0" destOrd="0" presId="urn:microsoft.com/office/officeart/2018/5/layout/IconCircleLabelList"/>
    <dgm:cxn modelId="{14448AE8-7A27-40CB-BB3F-A409484D8ADB}" srcId="{F8C867C0-CBD9-4909-B883-3B2640517509}" destId="{4A43BCE1-5F21-4E47-97B9-85C9DC6DE021}" srcOrd="2" destOrd="0" parTransId="{4E053A66-7E10-48B9-8BCB-63D95DE0E8AC}" sibTransId="{AD7B2B25-EFC1-4200-9788-05496A3870BB}"/>
    <dgm:cxn modelId="{CC66D1F2-279B-4372-B9D0-E95C50EE05F2}" type="presOf" srcId="{EBB12BD9-A4A4-4584-A395-DDFF72D1AFA3}" destId="{49C48E64-759B-48E7-A01D-86F7637961E3}" srcOrd="0" destOrd="0" presId="urn:microsoft.com/office/officeart/2018/5/layout/IconCircleLabelList"/>
    <dgm:cxn modelId="{02AB8B5A-DF1D-4598-9906-A9AB16F2A129}" type="presParOf" srcId="{19333BE0-31C5-45EB-952F-6BDB65CA83F9}" destId="{E75CFA66-53FF-46FC-AD20-119035D8BEDB}" srcOrd="0" destOrd="0" presId="urn:microsoft.com/office/officeart/2018/5/layout/IconCircleLabelList"/>
    <dgm:cxn modelId="{781179BE-857F-4759-8F8C-F6324DCC7FEA}" type="presParOf" srcId="{E75CFA66-53FF-46FC-AD20-119035D8BEDB}" destId="{69EC3563-91AF-480C-ABD1-C6239EC7F01D}" srcOrd="0" destOrd="0" presId="urn:microsoft.com/office/officeart/2018/5/layout/IconCircleLabelList"/>
    <dgm:cxn modelId="{A07491EA-DB85-474D-8BAC-573B91364421}" type="presParOf" srcId="{E75CFA66-53FF-46FC-AD20-119035D8BEDB}" destId="{C80F0B90-273C-43A7-96D8-F58A88671AAF}" srcOrd="1" destOrd="0" presId="urn:microsoft.com/office/officeart/2018/5/layout/IconCircleLabelList"/>
    <dgm:cxn modelId="{7F57857B-7BD8-4B51-B225-3B0C2AC2D000}" type="presParOf" srcId="{E75CFA66-53FF-46FC-AD20-119035D8BEDB}" destId="{84B05B82-9BD7-429B-BA70-121006776B7F}" srcOrd="2" destOrd="0" presId="urn:microsoft.com/office/officeart/2018/5/layout/IconCircleLabelList"/>
    <dgm:cxn modelId="{D4E58816-ACBE-46DD-867D-92B2068370B2}" type="presParOf" srcId="{E75CFA66-53FF-46FC-AD20-119035D8BEDB}" destId="{53D548E1-E725-416C-8FC0-431036027339}" srcOrd="3" destOrd="0" presId="urn:microsoft.com/office/officeart/2018/5/layout/IconCircleLabelList"/>
    <dgm:cxn modelId="{9716FF38-CAA1-490C-AD6A-A38A73AE092E}" type="presParOf" srcId="{19333BE0-31C5-45EB-952F-6BDB65CA83F9}" destId="{85E8F851-D5C9-4D35-A59D-7161D8AC445A}" srcOrd="1" destOrd="0" presId="urn:microsoft.com/office/officeart/2018/5/layout/IconCircleLabelList"/>
    <dgm:cxn modelId="{4DE28251-AEDE-4F11-BA70-EE428F8EE884}" type="presParOf" srcId="{19333BE0-31C5-45EB-952F-6BDB65CA83F9}" destId="{72D9C41B-CA2D-4186-9F49-DFB769930A0C}" srcOrd="2" destOrd="0" presId="urn:microsoft.com/office/officeart/2018/5/layout/IconCircleLabelList"/>
    <dgm:cxn modelId="{B8CCDE9C-9B3C-429D-ACA2-6476A6CCBF35}" type="presParOf" srcId="{72D9C41B-CA2D-4186-9F49-DFB769930A0C}" destId="{138125DD-37FE-4E94-92AB-31A57B2AEC52}" srcOrd="0" destOrd="0" presId="urn:microsoft.com/office/officeart/2018/5/layout/IconCircleLabelList"/>
    <dgm:cxn modelId="{397F62F7-F39C-4455-96A4-8472EBE4F991}" type="presParOf" srcId="{72D9C41B-CA2D-4186-9F49-DFB769930A0C}" destId="{96331E88-3926-45B6-8859-CF8372426B73}" srcOrd="1" destOrd="0" presId="urn:microsoft.com/office/officeart/2018/5/layout/IconCircleLabelList"/>
    <dgm:cxn modelId="{191464FD-ADCF-4F24-8CBB-51AA81AAB428}" type="presParOf" srcId="{72D9C41B-CA2D-4186-9F49-DFB769930A0C}" destId="{BEAD7E7B-461D-4E18-AB6F-14FE90490CD9}" srcOrd="2" destOrd="0" presId="urn:microsoft.com/office/officeart/2018/5/layout/IconCircleLabelList"/>
    <dgm:cxn modelId="{5BB89DAD-4731-4885-8F59-B4718D0FDC8D}" type="presParOf" srcId="{72D9C41B-CA2D-4186-9F49-DFB769930A0C}" destId="{0D2B941D-47F4-47B2-B765-EC1158423FDD}" srcOrd="3" destOrd="0" presId="urn:microsoft.com/office/officeart/2018/5/layout/IconCircleLabelList"/>
    <dgm:cxn modelId="{EB56D9E8-73D0-4B13-96D5-3DCB679E8B0F}" type="presParOf" srcId="{19333BE0-31C5-45EB-952F-6BDB65CA83F9}" destId="{3E9226A0-C903-48F2-8E04-D481E6C9E7D5}" srcOrd="3" destOrd="0" presId="urn:microsoft.com/office/officeart/2018/5/layout/IconCircleLabelList"/>
    <dgm:cxn modelId="{80BDAB03-FFA0-43CD-83F4-731DCF291F67}" type="presParOf" srcId="{19333BE0-31C5-45EB-952F-6BDB65CA83F9}" destId="{518F7223-98F5-4F52-84A2-FFD23695B347}" srcOrd="4" destOrd="0" presId="urn:microsoft.com/office/officeart/2018/5/layout/IconCircleLabelList"/>
    <dgm:cxn modelId="{1C9CD492-B5CE-4596-9740-9C7D92DC818B}" type="presParOf" srcId="{518F7223-98F5-4F52-84A2-FFD23695B347}" destId="{19B8395F-7823-48E1-96B6-410A797B9C21}" srcOrd="0" destOrd="0" presId="urn:microsoft.com/office/officeart/2018/5/layout/IconCircleLabelList"/>
    <dgm:cxn modelId="{3A0CA31C-98BA-486A-BF8B-B586EC85B5CE}" type="presParOf" srcId="{518F7223-98F5-4F52-84A2-FFD23695B347}" destId="{EF228DDC-FB4D-4729-BD6C-6D863479CA87}" srcOrd="1" destOrd="0" presId="urn:microsoft.com/office/officeart/2018/5/layout/IconCircleLabelList"/>
    <dgm:cxn modelId="{4D8C75FA-233E-4C69-AD91-64501FA010E4}" type="presParOf" srcId="{518F7223-98F5-4F52-84A2-FFD23695B347}" destId="{BB1BC61D-6239-4492-9042-7120EFEFCF65}" srcOrd="2" destOrd="0" presId="urn:microsoft.com/office/officeart/2018/5/layout/IconCircleLabelList"/>
    <dgm:cxn modelId="{590D492A-D231-4607-9A29-D41568A9B05B}" type="presParOf" srcId="{518F7223-98F5-4F52-84A2-FFD23695B347}" destId="{074383DC-2B83-44A2-AD92-0D85F365D934}" srcOrd="3" destOrd="0" presId="urn:microsoft.com/office/officeart/2018/5/layout/IconCircleLabelList"/>
    <dgm:cxn modelId="{51128874-231D-4C89-AECC-FF0309DAD747}" type="presParOf" srcId="{19333BE0-31C5-45EB-952F-6BDB65CA83F9}" destId="{3782B8CA-8966-46C1-A8C8-AA7EDC2EA754}" srcOrd="5" destOrd="0" presId="urn:microsoft.com/office/officeart/2018/5/layout/IconCircleLabelList"/>
    <dgm:cxn modelId="{87B5AD74-1D37-4743-8971-012E60CB800B}" type="presParOf" srcId="{19333BE0-31C5-45EB-952F-6BDB65CA83F9}" destId="{95D634F8-8A18-4FA1-B70E-3BF0A872F6B8}" srcOrd="6" destOrd="0" presId="urn:microsoft.com/office/officeart/2018/5/layout/IconCircleLabelList"/>
    <dgm:cxn modelId="{66045010-FF51-4347-9FAE-B5E5F674D9CD}" type="presParOf" srcId="{95D634F8-8A18-4FA1-B70E-3BF0A872F6B8}" destId="{CF4D35B1-65D0-4726-9DF7-5213CF7537EF}" srcOrd="0" destOrd="0" presId="urn:microsoft.com/office/officeart/2018/5/layout/IconCircleLabelList"/>
    <dgm:cxn modelId="{D7CD38B8-AD19-4968-977F-7301A66F6F8A}" type="presParOf" srcId="{95D634F8-8A18-4FA1-B70E-3BF0A872F6B8}" destId="{B9115241-28DE-4ED5-964D-21E145F52523}" srcOrd="1" destOrd="0" presId="urn:microsoft.com/office/officeart/2018/5/layout/IconCircleLabelList"/>
    <dgm:cxn modelId="{E3AA2A0B-5BB4-49AD-AD93-B2588E5C1EC6}" type="presParOf" srcId="{95D634F8-8A18-4FA1-B70E-3BF0A872F6B8}" destId="{44E134D7-4D0A-400E-89BA-04C20AB9F6FF}" srcOrd="2" destOrd="0" presId="urn:microsoft.com/office/officeart/2018/5/layout/IconCircleLabelList"/>
    <dgm:cxn modelId="{EF792BE0-3590-435C-B76F-679CF4868721}" type="presParOf" srcId="{95D634F8-8A18-4FA1-B70E-3BF0A872F6B8}" destId="{389FC630-3873-47F0-98BA-7A3595FDB35F}" srcOrd="3" destOrd="0" presId="urn:microsoft.com/office/officeart/2018/5/layout/IconCircleLabelList"/>
    <dgm:cxn modelId="{A6BC9A89-C1E0-4C4D-B1D5-B1902F6033C4}" type="presParOf" srcId="{19333BE0-31C5-45EB-952F-6BDB65CA83F9}" destId="{72C4528D-99AD-4616-AC11-9382B8059165}" srcOrd="7" destOrd="0" presId="urn:microsoft.com/office/officeart/2018/5/layout/IconCircleLabelList"/>
    <dgm:cxn modelId="{C003CCFF-047E-48FE-9462-07ABC673DB26}" type="presParOf" srcId="{19333BE0-31C5-45EB-952F-6BDB65CA83F9}" destId="{5F41FEC7-E4C2-4F54-AA06-F9EA4893CD8D}" srcOrd="8" destOrd="0" presId="urn:microsoft.com/office/officeart/2018/5/layout/IconCircleLabelList"/>
    <dgm:cxn modelId="{E9A3A870-E77C-4F1E-8BB0-99C694B6792A}" type="presParOf" srcId="{5F41FEC7-E4C2-4F54-AA06-F9EA4893CD8D}" destId="{416C20CF-4D44-4F8E-9015-0B9B366ED861}" srcOrd="0" destOrd="0" presId="urn:microsoft.com/office/officeart/2018/5/layout/IconCircleLabelList"/>
    <dgm:cxn modelId="{1560C936-3419-41A7-A4BA-A4D453B60EA2}" type="presParOf" srcId="{5F41FEC7-E4C2-4F54-AA06-F9EA4893CD8D}" destId="{EE6297AC-DDC8-41BF-89DB-F9D43DFB1409}" srcOrd="1" destOrd="0" presId="urn:microsoft.com/office/officeart/2018/5/layout/IconCircleLabelList"/>
    <dgm:cxn modelId="{3539361A-C5A2-4B1D-A29A-A20002339C54}" type="presParOf" srcId="{5F41FEC7-E4C2-4F54-AA06-F9EA4893CD8D}" destId="{42CB0376-B72F-4E57-8105-C5A54DAEA5C6}" srcOrd="2" destOrd="0" presId="urn:microsoft.com/office/officeart/2018/5/layout/IconCircleLabelList"/>
    <dgm:cxn modelId="{61C429ED-6402-492A-8177-E8ADCF9D0768}" type="presParOf" srcId="{5F41FEC7-E4C2-4F54-AA06-F9EA4893CD8D}" destId="{FD251911-7E41-48C4-80FF-7F93A7A68174}" srcOrd="3" destOrd="0" presId="urn:microsoft.com/office/officeart/2018/5/layout/IconCircleLabelList"/>
    <dgm:cxn modelId="{112DB69F-0035-4ED7-BD5B-A44D100224D2}" type="presParOf" srcId="{19333BE0-31C5-45EB-952F-6BDB65CA83F9}" destId="{7754ACFC-A8A4-481C-A7C4-39C688264966}" srcOrd="9" destOrd="0" presId="urn:microsoft.com/office/officeart/2018/5/layout/IconCircleLabelList"/>
    <dgm:cxn modelId="{445C0330-C4DE-49BE-A43A-3D849ED74382}" type="presParOf" srcId="{19333BE0-31C5-45EB-952F-6BDB65CA83F9}" destId="{466C031C-562B-4A96-A161-CE11EB246432}" srcOrd="10" destOrd="0" presId="urn:microsoft.com/office/officeart/2018/5/layout/IconCircleLabelList"/>
    <dgm:cxn modelId="{9971B94C-192C-4CBF-8A4A-9A5A5D067359}" type="presParOf" srcId="{466C031C-562B-4A96-A161-CE11EB246432}" destId="{F17ADFA8-501C-4906-BB3F-CD5F127EE8EC}" srcOrd="0" destOrd="0" presId="urn:microsoft.com/office/officeart/2018/5/layout/IconCircleLabelList"/>
    <dgm:cxn modelId="{8204A77E-0872-4600-B276-82C00247E6BE}" type="presParOf" srcId="{466C031C-562B-4A96-A161-CE11EB246432}" destId="{6C6925DB-E666-4A7E-9AF7-44D37D75A86B}" srcOrd="1" destOrd="0" presId="urn:microsoft.com/office/officeart/2018/5/layout/IconCircleLabelList"/>
    <dgm:cxn modelId="{FB9CC28A-B644-408C-9E61-05C7853BBF9C}" type="presParOf" srcId="{466C031C-562B-4A96-A161-CE11EB246432}" destId="{70750DA5-F94C-4D5B-9671-205E69FA8112}" srcOrd="2" destOrd="0" presId="urn:microsoft.com/office/officeart/2018/5/layout/IconCircleLabelList"/>
    <dgm:cxn modelId="{A3A647F2-558E-4D30-9B27-1C9EB2A6335F}" type="presParOf" srcId="{466C031C-562B-4A96-A161-CE11EB246432}" destId="{49C48E64-759B-48E7-A01D-86F7637961E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9CE7F1-22F6-4EC9-B7AB-35C530A35F3F}"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6F51901D-8902-42E6-A93C-43C0E094CA17}">
      <dgm:prSet/>
      <dgm:spPr/>
      <dgm:t>
        <a:bodyPr/>
        <a:lstStyle/>
        <a:p>
          <a:r>
            <a:rPr lang="en-US"/>
            <a:t>The workshop in education are seminar cum-workshop on any theme or problem.</a:t>
          </a:r>
        </a:p>
      </dgm:t>
    </dgm:pt>
    <dgm:pt modelId="{29BFC77B-2D62-47E3-B1C9-4789215126A9}" type="parTrans" cxnId="{F6B3B517-40E6-41AB-B631-45E4A36C4B3E}">
      <dgm:prSet/>
      <dgm:spPr/>
      <dgm:t>
        <a:bodyPr/>
        <a:lstStyle/>
        <a:p>
          <a:endParaRPr lang="en-US"/>
        </a:p>
      </dgm:t>
    </dgm:pt>
    <dgm:pt modelId="{D04C56CC-D434-43F5-94D7-77B9B4F48B96}" type="sibTrans" cxnId="{F6B3B517-40E6-41AB-B631-45E4A36C4B3E}">
      <dgm:prSet/>
      <dgm:spPr/>
      <dgm:t>
        <a:bodyPr/>
        <a:lstStyle/>
        <a:p>
          <a:endParaRPr lang="en-US"/>
        </a:p>
      </dgm:t>
    </dgm:pt>
    <dgm:pt modelId="{CAC042BA-5E6C-4E5C-BEB3-3C2934347D9F}">
      <dgm:prSet/>
      <dgm:spPr/>
      <dgm:t>
        <a:bodyPr/>
        <a:lstStyle/>
        <a:p>
          <a:r>
            <a:rPr lang="en-US"/>
            <a:t>The in-service teachers do not take interest to understands and use the new practices in their classrooms.</a:t>
          </a:r>
        </a:p>
      </dgm:t>
    </dgm:pt>
    <dgm:pt modelId="{F075C9A7-3A5A-4252-BFE9-84B22F695000}" type="parTrans" cxnId="{10F9E747-EE76-448D-8A82-F33D6A89A6B2}">
      <dgm:prSet/>
      <dgm:spPr/>
      <dgm:t>
        <a:bodyPr/>
        <a:lstStyle/>
        <a:p>
          <a:endParaRPr lang="en-US"/>
        </a:p>
      </dgm:t>
    </dgm:pt>
    <dgm:pt modelId="{EC121236-E3C5-4A3B-B025-E41D6F768918}" type="sibTrans" cxnId="{10F9E747-EE76-448D-8A82-F33D6A89A6B2}">
      <dgm:prSet/>
      <dgm:spPr/>
      <dgm:t>
        <a:bodyPr/>
        <a:lstStyle/>
        <a:p>
          <a:endParaRPr lang="en-US"/>
        </a:p>
      </dgm:t>
    </dgm:pt>
    <dgm:pt modelId="{96089C57-8C95-40B7-A547-5E60455B2FD7}">
      <dgm:prSet/>
      <dgm:spPr/>
      <dgm:t>
        <a:bodyPr/>
        <a:lstStyle/>
        <a:p>
          <a:r>
            <a:rPr lang="en-US"/>
            <a:t>The workshop can not be organized for large group so that large number of persons are trained.</a:t>
          </a:r>
        </a:p>
      </dgm:t>
    </dgm:pt>
    <dgm:pt modelId="{B8A3BE5E-70A5-4546-9121-2866846EC305}" type="parTrans" cxnId="{6FAE62EF-C92B-414A-8BD6-42EF6F4DED37}">
      <dgm:prSet/>
      <dgm:spPr/>
      <dgm:t>
        <a:bodyPr/>
        <a:lstStyle/>
        <a:p>
          <a:endParaRPr lang="en-US"/>
        </a:p>
      </dgm:t>
    </dgm:pt>
    <dgm:pt modelId="{B6910148-93BE-456F-A471-06443CE65950}" type="sibTrans" cxnId="{6FAE62EF-C92B-414A-8BD6-42EF6F4DED37}">
      <dgm:prSet/>
      <dgm:spPr/>
      <dgm:t>
        <a:bodyPr/>
        <a:lstStyle/>
        <a:p>
          <a:endParaRPr lang="en-US"/>
        </a:p>
      </dgm:t>
    </dgm:pt>
    <dgm:pt modelId="{3BB16D58-B031-4199-BD96-7D3EDF838B9B}">
      <dgm:prSet/>
      <dgm:spPr/>
      <dgm:t>
        <a:bodyPr/>
        <a:lstStyle/>
        <a:p>
          <a:r>
            <a:rPr lang="en-US"/>
            <a:t>The teacher do not take interest in practical work or to do something in productive form.</a:t>
          </a:r>
        </a:p>
      </dgm:t>
    </dgm:pt>
    <dgm:pt modelId="{9DC50846-D180-4EE0-9D25-823E721F38A3}" type="parTrans" cxnId="{2E9AD6D8-24C4-4298-8BEA-2B2DB5C15F1E}">
      <dgm:prSet/>
      <dgm:spPr/>
      <dgm:t>
        <a:bodyPr/>
        <a:lstStyle/>
        <a:p>
          <a:endParaRPr lang="en-US"/>
        </a:p>
      </dgm:t>
    </dgm:pt>
    <dgm:pt modelId="{24492EE0-564E-4CA3-88AD-EF6B5EA4F22F}" type="sibTrans" cxnId="{2E9AD6D8-24C4-4298-8BEA-2B2DB5C15F1E}">
      <dgm:prSet/>
      <dgm:spPr/>
      <dgm:t>
        <a:bodyPr/>
        <a:lstStyle/>
        <a:p>
          <a:endParaRPr lang="en-US"/>
        </a:p>
      </dgm:t>
    </dgm:pt>
    <dgm:pt modelId="{B1A97DA1-A7BB-49EB-8151-B0D9AE37F8FF}" type="pres">
      <dgm:prSet presAssocID="{149CE7F1-22F6-4EC9-B7AB-35C530A35F3F}" presName="outerComposite" presStyleCnt="0">
        <dgm:presLayoutVars>
          <dgm:chMax val="5"/>
          <dgm:dir/>
          <dgm:resizeHandles val="exact"/>
        </dgm:presLayoutVars>
      </dgm:prSet>
      <dgm:spPr/>
    </dgm:pt>
    <dgm:pt modelId="{6C192F83-B0B3-472C-AD45-18046368B1B6}" type="pres">
      <dgm:prSet presAssocID="{149CE7F1-22F6-4EC9-B7AB-35C530A35F3F}" presName="dummyMaxCanvas" presStyleCnt="0">
        <dgm:presLayoutVars/>
      </dgm:prSet>
      <dgm:spPr/>
    </dgm:pt>
    <dgm:pt modelId="{72541ADA-00D8-4AC5-84D1-08F988DF267F}" type="pres">
      <dgm:prSet presAssocID="{149CE7F1-22F6-4EC9-B7AB-35C530A35F3F}" presName="FourNodes_1" presStyleLbl="node1" presStyleIdx="0" presStyleCnt="4">
        <dgm:presLayoutVars>
          <dgm:bulletEnabled val="1"/>
        </dgm:presLayoutVars>
      </dgm:prSet>
      <dgm:spPr/>
    </dgm:pt>
    <dgm:pt modelId="{F0464463-BFA6-440E-8413-3911B9A83080}" type="pres">
      <dgm:prSet presAssocID="{149CE7F1-22F6-4EC9-B7AB-35C530A35F3F}" presName="FourNodes_2" presStyleLbl="node1" presStyleIdx="1" presStyleCnt="4">
        <dgm:presLayoutVars>
          <dgm:bulletEnabled val="1"/>
        </dgm:presLayoutVars>
      </dgm:prSet>
      <dgm:spPr/>
    </dgm:pt>
    <dgm:pt modelId="{9DA389F9-5157-4CA7-8919-42D9422B40DE}" type="pres">
      <dgm:prSet presAssocID="{149CE7F1-22F6-4EC9-B7AB-35C530A35F3F}" presName="FourNodes_3" presStyleLbl="node1" presStyleIdx="2" presStyleCnt="4">
        <dgm:presLayoutVars>
          <dgm:bulletEnabled val="1"/>
        </dgm:presLayoutVars>
      </dgm:prSet>
      <dgm:spPr/>
    </dgm:pt>
    <dgm:pt modelId="{2AC9E34A-C1A2-432A-B1C7-51014267BEB4}" type="pres">
      <dgm:prSet presAssocID="{149CE7F1-22F6-4EC9-B7AB-35C530A35F3F}" presName="FourNodes_4" presStyleLbl="node1" presStyleIdx="3" presStyleCnt="4">
        <dgm:presLayoutVars>
          <dgm:bulletEnabled val="1"/>
        </dgm:presLayoutVars>
      </dgm:prSet>
      <dgm:spPr/>
    </dgm:pt>
    <dgm:pt modelId="{54F24E64-3C18-4B89-A61D-2164DCDF6844}" type="pres">
      <dgm:prSet presAssocID="{149CE7F1-22F6-4EC9-B7AB-35C530A35F3F}" presName="FourConn_1-2" presStyleLbl="fgAccFollowNode1" presStyleIdx="0" presStyleCnt="3">
        <dgm:presLayoutVars>
          <dgm:bulletEnabled val="1"/>
        </dgm:presLayoutVars>
      </dgm:prSet>
      <dgm:spPr/>
    </dgm:pt>
    <dgm:pt modelId="{2D87DDAF-6359-481A-8AC6-C17BBADF4F0E}" type="pres">
      <dgm:prSet presAssocID="{149CE7F1-22F6-4EC9-B7AB-35C530A35F3F}" presName="FourConn_2-3" presStyleLbl="fgAccFollowNode1" presStyleIdx="1" presStyleCnt="3">
        <dgm:presLayoutVars>
          <dgm:bulletEnabled val="1"/>
        </dgm:presLayoutVars>
      </dgm:prSet>
      <dgm:spPr/>
    </dgm:pt>
    <dgm:pt modelId="{296EF79E-7D82-4613-BC5B-36E343FA65B5}" type="pres">
      <dgm:prSet presAssocID="{149CE7F1-22F6-4EC9-B7AB-35C530A35F3F}" presName="FourConn_3-4" presStyleLbl="fgAccFollowNode1" presStyleIdx="2" presStyleCnt="3">
        <dgm:presLayoutVars>
          <dgm:bulletEnabled val="1"/>
        </dgm:presLayoutVars>
      </dgm:prSet>
      <dgm:spPr/>
    </dgm:pt>
    <dgm:pt modelId="{805540FD-C1DF-4710-9F7C-C0FDA8710B62}" type="pres">
      <dgm:prSet presAssocID="{149CE7F1-22F6-4EC9-B7AB-35C530A35F3F}" presName="FourNodes_1_text" presStyleLbl="node1" presStyleIdx="3" presStyleCnt="4">
        <dgm:presLayoutVars>
          <dgm:bulletEnabled val="1"/>
        </dgm:presLayoutVars>
      </dgm:prSet>
      <dgm:spPr/>
    </dgm:pt>
    <dgm:pt modelId="{6BA9F763-B719-4583-B565-ECD08DC0968E}" type="pres">
      <dgm:prSet presAssocID="{149CE7F1-22F6-4EC9-B7AB-35C530A35F3F}" presName="FourNodes_2_text" presStyleLbl="node1" presStyleIdx="3" presStyleCnt="4">
        <dgm:presLayoutVars>
          <dgm:bulletEnabled val="1"/>
        </dgm:presLayoutVars>
      </dgm:prSet>
      <dgm:spPr/>
    </dgm:pt>
    <dgm:pt modelId="{9EAB245B-3212-4776-AFC6-4D492E516DD5}" type="pres">
      <dgm:prSet presAssocID="{149CE7F1-22F6-4EC9-B7AB-35C530A35F3F}" presName="FourNodes_3_text" presStyleLbl="node1" presStyleIdx="3" presStyleCnt="4">
        <dgm:presLayoutVars>
          <dgm:bulletEnabled val="1"/>
        </dgm:presLayoutVars>
      </dgm:prSet>
      <dgm:spPr/>
    </dgm:pt>
    <dgm:pt modelId="{023EC83B-647E-46C4-A876-63F6ACA99D06}" type="pres">
      <dgm:prSet presAssocID="{149CE7F1-22F6-4EC9-B7AB-35C530A35F3F}" presName="FourNodes_4_text" presStyleLbl="node1" presStyleIdx="3" presStyleCnt="4">
        <dgm:presLayoutVars>
          <dgm:bulletEnabled val="1"/>
        </dgm:presLayoutVars>
      </dgm:prSet>
      <dgm:spPr/>
    </dgm:pt>
  </dgm:ptLst>
  <dgm:cxnLst>
    <dgm:cxn modelId="{55737700-07D5-49CB-ADC6-067C4BD714ED}" type="presOf" srcId="{96089C57-8C95-40B7-A547-5E60455B2FD7}" destId="{9EAB245B-3212-4776-AFC6-4D492E516DD5}" srcOrd="1" destOrd="0" presId="urn:microsoft.com/office/officeart/2005/8/layout/vProcess5"/>
    <dgm:cxn modelId="{F6B3B517-40E6-41AB-B631-45E4A36C4B3E}" srcId="{149CE7F1-22F6-4EC9-B7AB-35C530A35F3F}" destId="{6F51901D-8902-42E6-A93C-43C0E094CA17}" srcOrd="0" destOrd="0" parTransId="{29BFC77B-2D62-47E3-B1C9-4789215126A9}" sibTransId="{D04C56CC-D434-43F5-94D7-77B9B4F48B96}"/>
    <dgm:cxn modelId="{AFF5961E-6A0B-48EB-999B-EDAC89F9BA8B}" type="presOf" srcId="{EC121236-E3C5-4A3B-B025-E41D6F768918}" destId="{2D87DDAF-6359-481A-8AC6-C17BBADF4F0E}" srcOrd="0" destOrd="0" presId="urn:microsoft.com/office/officeart/2005/8/layout/vProcess5"/>
    <dgm:cxn modelId="{18F3F21F-D3FB-4CC7-A9E8-616088BDC487}" type="presOf" srcId="{149CE7F1-22F6-4EC9-B7AB-35C530A35F3F}" destId="{B1A97DA1-A7BB-49EB-8151-B0D9AE37F8FF}" srcOrd="0" destOrd="0" presId="urn:microsoft.com/office/officeart/2005/8/layout/vProcess5"/>
    <dgm:cxn modelId="{10F9E747-EE76-448D-8A82-F33D6A89A6B2}" srcId="{149CE7F1-22F6-4EC9-B7AB-35C530A35F3F}" destId="{CAC042BA-5E6C-4E5C-BEB3-3C2934347D9F}" srcOrd="1" destOrd="0" parTransId="{F075C9A7-3A5A-4252-BFE9-84B22F695000}" sibTransId="{EC121236-E3C5-4A3B-B025-E41D6F768918}"/>
    <dgm:cxn modelId="{3310EC79-68E0-48F9-B1B5-68D2FACBF3E7}" type="presOf" srcId="{3BB16D58-B031-4199-BD96-7D3EDF838B9B}" destId="{2AC9E34A-C1A2-432A-B1C7-51014267BEB4}" srcOrd="0" destOrd="0" presId="urn:microsoft.com/office/officeart/2005/8/layout/vProcess5"/>
    <dgm:cxn modelId="{B0642281-E950-455F-BE9B-2BB59865A053}" type="presOf" srcId="{6F51901D-8902-42E6-A93C-43C0E094CA17}" destId="{72541ADA-00D8-4AC5-84D1-08F988DF267F}" srcOrd="0" destOrd="0" presId="urn:microsoft.com/office/officeart/2005/8/layout/vProcess5"/>
    <dgm:cxn modelId="{F244D89C-0269-42DF-A183-37B13B083628}" type="presOf" srcId="{96089C57-8C95-40B7-A547-5E60455B2FD7}" destId="{9DA389F9-5157-4CA7-8919-42D9422B40DE}" srcOrd="0" destOrd="0" presId="urn:microsoft.com/office/officeart/2005/8/layout/vProcess5"/>
    <dgm:cxn modelId="{CD5171C9-0BD3-4C85-BDC1-C4794136D356}" type="presOf" srcId="{CAC042BA-5E6C-4E5C-BEB3-3C2934347D9F}" destId="{6BA9F763-B719-4583-B565-ECD08DC0968E}" srcOrd="1" destOrd="0" presId="urn:microsoft.com/office/officeart/2005/8/layout/vProcess5"/>
    <dgm:cxn modelId="{8B8706D6-F999-4688-829C-B7785FA7B2D3}" type="presOf" srcId="{6F51901D-8902-42E6-A93C-43C0E094CA17}" destId="{805540FD-C1DF-4710-9F7C-C0FDA8710B62}" srcOrd="1" destOrd="0" presId="urn:microsoft.com/office/officeart/2005/8/layout/vProcess5"/>
    <dgm:cxn modelId="{E841BED7-C6CB-4B68-8FE2-0F353C501053}" type="presOf" srcId="{D04C56CC-D434-43F5-94D7-77B9B4F48B96}" destId="{54F24E64-3C18-4B89-A61D-2164DCDF6844}" srcOrd="0" destOrd="0" presId="urn:microsoft.com/office/officeart/2005/8/layout/vProcess5"/>
    <dgm:cxn modelId="{2E9AD6D8-24C4-4298-8BEA-2B2DB5C15F1E}" srcId="{149CE7F1-22F6-4EC9-B7AB-35C530A35F3F}" destId="{3BB16D58-B031-4199-BD96-7D3EDF838B9B}" srcOrd="3" destOrd="0" parTransId="{9DC50846-D180-4EE0-9D25-823E721F38A3}" sibTransId="{24492EE0-564E-4CA3-88AD-EF6B5EA4F22F}"/>
    <dgm:cxn modelId="{CE01DADA-1D66-4404-8B6A-EB222E683266}" type="presOf" srcId="{CAC042BA-5E6C-4E5C-BEB3-3C2934347D9F}" destId="{F0464463-BFA6-440E-8413-3911B9A83080}" srcOrd="0" destOrd="0" presId="urn:microsoft.com/office/officeart/2005/8/layout/vProcess5"/>
    <dgm:cxn modelId="{6FAE62EF-C92B-414A-8BD6-42EF6F4DED37}" srcId="{149CE7F1-22F6-4EC9-B7AB-35C530A35F3F}" destId="{96089C57-8C95-40B7-A547-5E60455B2FD7}" srcOrd="2" destOrd="0" parTransId="{B8A3BE5E-70A5-4546-9121-2866846EC305}" sibTransId="{B6910148-93BE-456F-A471-06443CE65950}"/>
    <dgm:cxn modelId="{505276F1-F27C-4955-B334-091C3198413A}" type="presOf" srcId="{3BB16D58-B031-4199-BD96-7D3EDF838B9B}" destId="{023EC83B-647E-46C4-A876-63F6ACA99D06}" srcOrd="1" destOrd="0" presId="urn:microsoft.com/office/officeart/2005/8/layout/vProcess5"/>
    <dgm:cxn modelId="{4DAADEF6-44E8-4A5D-8C3D-33A57DA9DF09}" type="presOf" srcId="{B6910148-93BE-456F-A471-06443CE65950}" destId="{296EF79E-7D82-4613-BC5B-36E343FA65B5}" srcOrd="0" destOrd="0" presId="urn:microsoft.com/office/officeart/2005/8/layout/vProcess5"/>
    <dgm:cxn modelId="{4BC069D5-A7DD-4A1E-9D05-8AC6929486D5}" type="presParOf" srcId="{B1A97DA1-A7BB-49EB-8151-B0D9AE37F8FF}" destId="{6C192F83-B0B3-472C-AD45-18046368B1B6}" srcOrd="0" destOrd="0" presId="urn:microsoft.com/office/officeart/2005/8/layout/vProcess5"/>
    <dgm:cxn modelId="{A9A29F2A-DF19-4D3B-9AA6-69AC9B06EDC6}" type="presParOf" srcId="{B1A97DA1-A7BB-49EB-8151-B0D9AE37F8FF}" destId="{72541ADA-00D8-4AC5-84D1-08F988DF267F}" srcOrd="1" destOrd="0" presId="urn:microsoft.com/office/officeart/2005/8/layout/vProcess5"/>
    <dgm:cxn modelId="{36457A97-4BB1-4E45-BFC6-0CA42D1E8C33}" type="presParOf" srcId="{B1A97DA1-A7BB-49EB-8151-B0D9AE37F8FF}" destId="{F0464463-BFA6-440E-8413-3911B9A83080}" srcOrd="2" destOrd="0" presId="urn:microsoft.com/office/officeart/2005/8/layout/vProcess5"/>
    <dgm:cxn modelId="{98EE9E4B-65A8-47FC-9752-84C96A9F81AD}" type="presParOf" srcId="{B1A97DA1-A7BB-49EB-8151-B0D9AE37F8FF}" destId="{9DA389F9-5157-4CA7-8919-42D9422B40DE}" srcOrd="3" destOrd="0" presId="urn:microsoft.com/office/officeart/2005/8/layout/vProcess5"/>
    <dgm:cxn modelId="{998E475A-9C1E-42E8-B1E5-685321EF8F75}" type="presParOf" srcId="{B1A97DA1-A7BB-49EB-8151-B0D9AE37F8FF}" destId="{2AC9E34A-C1A2-432A-B1C7-51014267BEB4}" srcOrd="4" destOrd="0" presId="urn:microsoft.com/office/officeart/2005/8/layout/vProcess5"/>
    <dgm:cxn modelId="{EC9E3CD9-5C05-4944-8206-DF7B6DD703C6}" type="presParOf" srcId="{B1A97DA1-A7BB-49EB-8151-B0D9AE37F8FF}" destId="{54F24E64-3C18-4B89-A61D-2164DCDF6844}" srcOrd="5" destOrd="0" presId="urn:microsoft.com/office/officeart/2005/8/layout/vProcess5"/>
    <dgm:cxn modelId="{F02E7B5C-B9DF-4BCA-9CFA-A58B169857C3}" type="presParOf" srcId="{B1A97DA1-A7BB-49EB-8151-B0D9AE37F8FF}" destId="{2D87DDAF-6359-481A-8AC6-C17BBADF4F0E}" srcOrd="6" destOrd="0" presId="urn:microsoft.com/office/officeart/2005/8/layout/vProcess5"/>
    <dgm:cxn modelId="{F9C7058F-AF40-4442-A275-14C72EFB5DB4}" type="presParOf" srcId="{B1A97DA1-A7BB-49EB-8151-B0D9AE37F8FF}" destId="{296EF79E-7D82-4613-BC5B-36E343FA65B5}" srcOrd="7" destOrd="0" presId="urn:microsoft.com/office/officeart/2005/8/layout/vProcess5"/>
    <dgm:cxn modelId="{4570139C-D54E-41E2-8DA0-4286477E4146}" type="presParOf" srcId="{B1A97DA1-A7BB-49EB-8151-B0D9AE37F8FF}" destId="{805540FD-C1DF-4710-9F7C-C0FDA8710B62}" srcOrd="8" destOrd="0" presId="urn:microsoft.com/office/officeart/2005/8/layout/vProcess5"/>
    <dgm:cxn modelId="{4F3BE0A9-1C44-410B-9422-63B31E8B99D7}" type="presParOf" srcId="{B1A97DA1-A7BB-49EB-8151-B0D9AE37F8FF}" destId="{6BA9F763-B719-4583-B565-ECD08DC0968E}" srcOrd="9" destOrd="0" presId="urn:microsoft.com/office/officeart/2005/8/layout/vProcess5"/>
    <dgm:cxn modelId="{F32DE360-1733-4550-9D40-49771770034F}" type="presParOf" srcId="{B1A97DA1-A7BB-49EB-8151-B0D9AE37F8FF}" destId="{9EAB245B-3212-4776-AFC6-4D492E516DD5}" srcOrd="10" destOrd="0" presId="urn:microsoft.com/office/officeart/2005/8/layout/vProcess5"/>
    <dgm:cxn modelId="{98BD9A26-DAF7-4C95-9570-3F8E21C82391}" type="presParOf" srcId="{B1A97DA1-A7BB-49EB-8151-B0D9AE37F8FF}" destId="{023EC83B-647E-46C4-A876-63F6ACA99D06}"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5B1427-6D23-435B-825E-DE65DCFC99FD}">
      <dsp:nvSpPr>
        <dsp:cNvPr id="0" name=""/>
        <dsp:cNvSpPr/>
      </dsp:nvSpPr>
      <dsp:spPr>
        <a:xfrm>
          <a:off x="608938" y="-60610"/>
          <a:ext cx="5364677" cy="5364677"/>
        </a:xfrm>
        <a:prstGeom prst="circularArrow">
          <a:avLst>
            <a:gd name="adj1" fmla="val 5544"/>
            <a:gd name="adj2" fmla="val 330680"/>
            <a:gd name="adj3" fmla="val 14772327"/>
            <a:gd name="adj4" fmla="val 16804715"/>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6626CB-EACD-432D-8BE2-445556ABCE4E}">
      <dsp:nvSpPr>
        <dsp:cNvPr id="0" name=""/>
        <dsp:cNvSpPr/>
      </dsp:nvSpPr>
      <dsp:spPr>
        <a:xfrm>
          <a:off x="2609880" y="1474"/>
          <a:ext cx="1362794" cy="68139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Introduction</a:t>
          </a:r>
          <a:endParaRPr lang="en-US" sz="1200" kern="1200"/>
        </a:p>
      </dsp:txBody>
      <dsp:txXfrm>
        <a:off x="2643143" y="34737"/>
        <a:ext cx="1296268" cy="614871"/>
      </dsp:txXfrm>
    </dsp:sp>
    <dsp:sp modelId="{3FB420FC-DDFC-45F5-9A74-FB91CCD496CD}">
      <dsp:nvSpPr>
        <dsp:cNvPr id="0" name=""/>
        <dsp:cNvSpPr/>
      </dsp:nvSpPr>
      <dsp:spPr>
        <a:xfrm>
          <a:off x="4080391" y="536696"/>
          <a:ext cx="1362794" cy="681397"/>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Definition</a:t>
          </a:r>
          <a:endParaRPr lang="en-US" sz="1200" kern="1200"/>
        </a:p>
      </dsp:txBody>
      <dsp:txXfrm>
        <a:off x="4113654" y="569959"/>
        <a:ext cx="1296268" cy="614871"/>
      </dsp:txXfrm>
    </dsp:sp>
    <dsp:sp modelId="{377601D9-E2CD-4D43-ADA7-44F11842DBC8}">
      <dsp:nvSpPr>
        <dsp:cNvPr id="0" name=""/>
        <dsp:cNvSpPr/>
      </dsp:nvSpPr>
      <dsp:spPr>
        <a:xfrm>
          <a:off x="4862833" y="1891926"/>
          <a:ext cx="1362794" cy="681397"/>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Essential Features Of Workshop</a:t>
          </a:r>
          <a:endParaRPr lang="en-US" sz="1200" kern="1200"/>
        </a:p>
      </dsp:txBody>
      <dsp:txXfrm>
        <a:off x="4896096" y="1925189"/>
        <a:ext cx="1296268" cy="614871"/>
      </dsp:txXfrm>
    </dsp:sp>
    <dsp:sp modelId="{C04EA888-EC6A-4F3E-A4D8-7046083DBFFD}">
      <dsp:nvSpPr>
        <dsp:cNvPr id="0" name=""/>
        <dsp:cNvSpPr/>
      </dsp:nvSpPr>
      <dsp:spPr>
        <a:xfrm>
          <a:off x="4591094" y="3433037"/>
          <a:ext cx="1362794" cy="681397"/>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Principles Of Workshop</a:t>
          </a:r>
          <a:endParaRPr lang="en-US" sz="1200" kern="1200"/>
        </a:p>
      </dsp:txBody>
      <dsp:txXfrm>
        <a:off x="4624357" y="3466300"/>
        <a:ext cx="1296268" cy="614871"/>
      </dsp:txXfrm>
    </dsp:sp>
    <dsp:sp modelId="{2FA6AC21-45CE-486B-B876-096B09D97DA1}">
      <dsp:nvSpPr>
        <dsp:cNvPr id="0" name=""/>
        <dsp:cNvSpPr/>
      </dsp:nvSpPr>
      <dsp:spPr>
        <a:xfrm>
          <a:off x="3392322" y="4438926"/>
          <a:ext cx="1362794" cy="681397"/>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Objectives Of Workshop</a:t>
          </a:r>
          <a:endParaRPr lang="en-US" sz="1200" kern="1200"/>
        </a:p>
      </dsp:txBody>
      <dsp:txXfrm>
        <a:off x="3425585" y="4472189"/>
        <a:ext cx="1296268" cy="614871"/>
      </dsp:txXfrm>
    </dsp:sp>
    <dsp:sp modelId="{BC0BF2B0-58D8-498E-BE95-35CAEFEC411B}">
      <dsp:nvSpPr>
        <dsp:cNvPr id="0" name=""/>
        <dsp:cNvSpPr/>
      </dsp:nvSpPr>
      <dsp:spPr>
        <a:xfrm>
          <a:off x="1827437" y="4438926"/>
          <a:ext cx="1362794" cy="68139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Procedure</a:t>
          </a:r>
          <a:endParaRPr lang="en-US" sz="1200" kern="1200"/>
        </a:p>
      </dsp:txBody>
      <dsp:txXfrm>
        <a:off x="1860700" y="4472189"/>
        <a:ext cx="1296268" cy="614871"/>
      </dsp:txXfrm>
    </dsp:sp>
    <dsp:sp modelId="{00222708-0E0E-451C-8B0F-C71F7CDE5417}">
      <dsp:nvSpPr>
        <dsp:cNvPr id="0" name=""/>
        <dsp:cNvSpPr/>
      </dsp:nvSpPr>
      <dsp:spPr>
        <a:xfrm>
          <a:off x="628666" y="3433037"/>
          <a:ext cx="1362794" cy="681397"/>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Follow Up</a:t>
          </a:r>
          <a:endParaRPr lang="en-US" sz="1200" kern="1200"/>
        </a:p>
      </dsp:txBody>
      <dsp:txXfrm>
        <a:off x="661929" y="3466300"/>
        <a:ext cx="1296268" cy="614871"/>
      </dsp:txXfrm>
    </dsp:sp>
    <dsp:sp modelId="{CAFDF79B-5F55-4931-AED4-DA6691C62078}">
      <dsp:nvSpPr>
        <dsp:cNvPr id="0" name=""/>
        <dsp:cNvSpPr/>
      </dsp:nvSpPr>
      <dsp:spPr>
        <a:xfrm>
          <a:off x="356926" y="1891926"/>
          <a:ext cx="1362794" cy="681397"/>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Advantages</a:t>
          </a:r>
          <a:endParaRPr lang="en-US" sz="1200" kern="1200"/>
        </a:p>
      </dsp:txBody>
      <dsp:txXfrm>
        <a:off x="390189" y="1925189"/>
        <a:ext cx="1296268" cy="614871"/>
      </dsp:txXfrm>
    </dsp:sp>
    <dsp:sp modelId="{DABE5695-71E3-4451-8011-88D09DC1245E}">
      <dsp:nvSpPr>
        <dsp:cNvPr id="0" name=""/>
        <dsp:cNvSpPr/>
      </dsp:nvSpPr>
      <dsp:spPr>
        <a:xfrm>
          <a:off x="1139369" y="536696"/>
          <a:ext cx="1362794" cy="681397"/>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Disadvantage</a:t>
          </a:r>
          <a:endParaRPr lang="en-US" sz="1200" kern="1200"/>
        </a:p>
      </dsp:txBody>
      <dsp:txXfrm>
        <a:off x="1172632" y="569959"/>
        <a:ext cx="1296268" cy="614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81054C-46F4-414E-BB88-769085FCBAB9}">
      <dsp:nvSpPr>
        <dsp:cNvPr id="0" name=""/>
        <dsp:cNvSpPr/>
      </dsp:nvSpPr>
      <dsp:spPr>
        <a:xfrm>
          <a:off x="616949" y="340539"/>
          <a:ext cx="1818562" cy="1818562"/>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364B3D-22CC-4A6D-B405-BAEA769BF3EB}">
      <dsp:nvSpPr>
        <dsp:cNvPr id="0" name=""/>
        <dsp:cNvSpPr/>
      </dsp:nvSpPr>
      <dsp:spPr>
        <a:xfrm>
          <a:off x="1004512" y="728102"/>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9C7847-12DF-4C87-B499-C1DC830D7B4B}">
      <dsp:nvSpPr>
        <dsp:cNvPr id="0" name=""/>
        <dsp:cNvSpPr/>
      </dsp:nvSpPr>
      <dsp:spPr>
        <a:xfrm>
          <a:off x="35606" y="2725540"/>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Complete active involvement by the participants.</a:t>
          </a:r>
        </a:p>
      </dsp:txBody>
      <dsp:txXfrm>
        <a:off x="35606" y="2725540"/>
        <a:ext cx="2981250" cy="720000"/>
      </dsp:txXfrm>
    </dsp:sp>
    <dsp:sp modelId="{0AF56A87-8752-4E6D-95C0-7AA43713C84A}">
      <dsp:nvSpPr>
        <dsp:cNvPr id="0" name=""/>
        <dsp:cNvSpPr/>
      </dsp:nvSpPr>
      <dsp:spPr>
        <a:xfrm>
          <a:off x="4119918" y="340539"/>
          <a:ext cx="1818562" cy="1818562"/>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C76DF2-9106-4261-8CFC-C6DFCAEF8F09}">
      <dsp:nvSpPr>
        <dsp:cNvPr id="0" name=""/>
        <dsp:cNvSpPr/>
      </dsp:nvSpPr>
      <dsp:spPr>
        <a:xfrm>
          <a:off x="4507481" y="728102"/>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997B1B3-A48C-476D-8D98-AEB63897EEAA}">
      <dsp:nvSpPr>
        <dsp:cNvPr id="0" name=""/>
        <dsp:cNvSpPr/>
      </dsp:nvSpPr>
      <dsp:spPr>
        <a:xfrm>
          <a:off x="3538574" y="2725540"/>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The whole point of attention is to work and learn from practical experiences.</a:t>
          </a:r>
        </a:p>
      </dsp:txBody>
      <dsp:txXfrm>
        <a:off x="3538574" y="2725540"/>
        <a:ext cx="2981250" cy="720000"/>
      </dsp:txXfrm>
    </dsp:sp>
    <dsp:sp modelId="{041C48CE-C7D0-4794-9BD8-839A674E2DD4}">
      <dsp:nvSpPr>
        <dsp:cNvPr id="0" name=""/>
        <dsp:cNvSpPr/>
      </dsp:nvSpPr>
      <dsp:spPr>
        <a:xfrm>
          <a:off x="7622887" y="340539"/>
          <a:ext cx="1818562" cy="1818562"/>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38E159-8E91-43C2-9DC2-C01E12EB1FC3}">
      <dsp:nvSpPr>
        <dsp:cNvPr id="0" name=""/>
        <dsp:cNvSpPr/>
      </dsp:nvSpPr>
      <dsp:spPr>
        <a:xfrm>
          <a:off x="8010450" y="728102"/>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E4CF1CE-4639-4587-A79C-30ABF5A0DBC4}">
      <dsp:nvSpPr>
        <dsp:cNvPr id="0" name=""/>
        <dsp:cNvSpPr/>
      </dsp:nvSpPr>
      <dsp:spPr>
        <a:xfrm>
          <a:off x="7041543" y="2725540"/>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Participants may have to work as reporters or a leader.</a:t>
          </a:r>
        </a:p>
      </dsp:txBody>
      <dsp:txXfrm>
        <a:off x="7041543" y="2725540"/>
        <a:ext cx="298125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31E1EC-AAD9-4CA4-8CEC-7566AD02EB71}">
      <dsp:nvSpPr>
        <dsp:cNvPr id="0" name=""/>
        <dsp:cNvSpPr/>
      </dsp:nvSpPr>
      <dsp:spPr>
        <a:xfrm>
          <a:off x="963848" y="2178"/>
          <a:ext cx="1890861" cy="113451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Allowing the participant to prepare and select objectives to be reached will increase the participants motivation. </a:t>
          </a:r>
        </a:p>
      </dsp:txBody>
      <dsp:txXfrm>
        <a:off x="963848" y="2178"/>
        <a:ext cx="1890861" cy="1134516"/>
      </dsp:txXfrm>
    </dsp:sp>
    <dsp:sp modelId="{BEDF91D0-5B76-4533-8934-D91B16E57287}">
      <dsp:nvSpPr>
        <dsp:cNvPr id="0" name=""/>
        <dsp:cNvSpPr/>
      </dsp:nvSpPr>
      <dsp:spPr>
        <a:xfrm>
          <a:off x="3043795" y="2178"/>
          <a:ext cx="1890861" cy="1134516"/>
        </a:xfrm>
        <a:prstGeom prst="rect">
          <a:avLst/>
        </a:prstGeom>
        <a:solidFill>
          <a:schemeClr val="accent2">
            <a:hueOff val="-166478"/>
            <a:satOff val="-73"/>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Giving the participants an active role will make teaching more effective.</a:t>
          </a:r>
        </a:p>
      </dsp:txBody>
      <dsp:txXfrm>
        <a:off x="3043795" y="2178"/>
        <a:ext cx="1890861" cy="1134516"/>
      </dsp:txXfrm>
    </dsp:sp>
    <dsp:sp modelId="{5C0C36E7-33E9-4801-9FED-D1CA1904D412}">
      <dsp:nvSpPr>
        <dsp:cNvPr id="0" name=""/>
        <dsp:cNvSpPr/>
      </dsp:nvSpPr>
      <dsp:spPr>
        <a:xfrm>
          <a:off x="5123743" y="2178"/>
          <a:ext cx="1890861" cy="1134516"/>
        </a:xfrm>
        <a:prstGeom prst="rect">
          <a:avLst/>
        </a:prstGeom>
        <a:solidFill>
          <a:schemeClr val="accent2">
            <a:hueOff val="-332956"/>
            <a:satOff val="-147"/>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Improve a person's attitude towards other people.</a:t>
          </a:r>
        </a:p>
      </dsp:txBody>
      <dsp:txXfrm>
        <a:off x="5123743" y="2178"/>
        <a:ext cx="1890861" cy="1134516"/>
      </dsp:txXfrm>
    </dsp:sp>
    <dsp:sp modelId="{EEE070CF-F72C-4306-8D8F-F0246674F211}">
      <dsp:nvSpPr>
        <dsp:cNvPr id="0" name=""/>
        <dsp:cNvSpPr/>
      </dsp:nvSpPr>
      <dsp:spPr>
        <a:xfrm>
          <a:off x="7203690" y="2178"/>
          <a:ext cx="1890861" cy="1134516"/>
        </a:xfrm>
        <a:prstGeom prst="rect">
          <a:avLst/>
        </a:prstGeom>
        <a:solidFill>
          <a:schemeClr val="accent2">
            <a:hueOff val="-499434"/>
            <a:satOff val="-220"/>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Learn better human relations.</a:t>
          </a:r>
        </a:p>
      </dsp:txBody>
      <dsp:txXfrm>
        <a:off x="7203690" y="2178"/>
        <a:ext cx="1890861" cy="1134516"/>
      </dsp:txXfrm>
    </dsp:sp>
    <dsp:sp modelId="{EED92EC2-3825-43F2-9BC7-EEA5E07535AC}">
      <dsp:nvSpPr>
        <dsp:cNvPr id="0" name=""/>
        <dsp:cNvSpPr/>
      </dsp:nvSpPr>
      <dsp:spPr>
        <a:xfrm>
          <a:off x="963848" y="1325781"/>
          <a:ext cx="1890861" cy="1134516"/>
        </a:xfrm>
        <a:prstGeom prst="rect">
          <a:avLst/>
        </a:prstGeom>
        <a:solidFill>
          <a:schemeClr val="accent2">
            <a:hueOff val="-665912"/>
            <a:satOff val="-293"/>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Giving the participants an active role will take teaching more effective.</a:t>
          </a:r>
        </a:p>
      </dsp:txBody>
      <dsp:txXfrm>
        <a:off x="963848" y="1325781"/>
        <a:ext cx="1890861" cy="1134516"/>
      </dsp:txXfrm>
    </dsp:sp>
    <dsp:sp modelId="{705F566F-CDB4-44CF-8DFF-187D6351948F}">
      <dsp:nvSpPr>
        <dsp:cNvPr id="0" name=""/>
        <dsp:cNvSpPr/>
      </dsp:nvSpPr>
      <dsp:spPr>
        <a:xfrm>
          <a:off x="3043795" y="1325781"/>
          <a:ext cx="1890861" cy="1134516"/>
        </a:xfrm>
        <a:prstGeom prst="rect">
          <a:avLst/>
        </a:prstGeom>
        <a:solidFill>
          <a:schemeClr val="accent2">
            <a:hueOff val="-832390"/>
            <a:satOff val="-366"/>
            <a:lumOff val="98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Every individual have worth and contributes to the common goals.</a:t>
          </a:r>
        </a:p>
      </dsp:txBody>
      <dsp:txXfrm>
        <a:off x="3043795" y="1325781"/>
        <a:ext cx="1890861" cy="1134516"/>
      </dsp:txXfrm>
    </dsp:sp>
    <dsp:sp modelId="{E9F6F934-ACF2-4F43-8573-83D75C2306ED}">
      <dsp:nvSpPr>
        <dsp:cNvPr id="0" name=""/>
        <dsp:cNvSpPr/>
      </dsp:nvSpPr>
      <dsp:spPr>
        <a:xfrm>
          <a:off x="5123743" y="1325781"/>
          <a:ext cx="1890861" cy="1134516"/>
        </a:xfrm>
        <a:prstGeom prst="rect">
          <a:avLst/>
        </a:prstGeom>
        <a:solidFill>
          <a:schemeClr val="accent2">
            <a:hueOff val="-998868"/>
            <a:satOff val="-440"/>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Cooperation is a technique and a way of life that is superior to competition and is a primary factor to be allowed.</a:t>
          </a:r>
        </a:p>
      </dsp:txBody>
      <dsp:txXfrm>
        <a:off x="5123743" y="1325781"/>
        <a:ext cx="1890861" cy="1134516"/>
      </dsp:txXfrm>
    </dsp:sp>
    <dsp:sp modelId="{6342EA69-6B53-4450-85D0-1D6D946549F2}">
      <dsp:nvSpPr>
        <dsp:cNvPr id="0" name=""/>
        <dsp:cNvSpPr/>
      </dsp:nvSpPr>
      <dsp:spPr>
        <a:xfrm>
          <a:off x="7203690" y="1325781"/>
          <a:ext cx="1890861" cy="1134516"/>
        </a:xfrm>
        <a:prstGeom prst="rect">
          <a:avLst/>
        </a:prstGeom>
        <a:solidFill>
          <a:schemeClr val="accent2">
            <a:hueOff val="-1165346"/>
            <a:satOff val="-513"/>
            <a:lumOff val="137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Workshop should focus on the current issues in the profession to be discussed.</a:t>
          </a:r>
        </a:p>
      </dsp:txBody>
      <dsp:txXfrm>
        <a:off x="7203690" y="1325781"/>
        <a:ext cx="1890861" cy="1134516"/>
      </dsp:txXfrm>
    </dsp:sp>
    <dsp:sp modelId="{CDD960E0-C291-4197-9CE8-6E90B59515E8}">
      <dsp:nvSpPr>
        <dsp:cNvPr id="0" name=""/>
        <dsp:cNvSpPr/>
      </dsp:nvSpPr>
      <dsp:spPr>
        <a:xfrm>
          <a:off x="4083769" y="2649384"/>
          <a:ext cx="1890861" cy="1134516"/>
        </a:xfrm>
        <a:prstGeom prst="rec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Workshop should be conducted with full cooperation within organizers.</a:t>
          </a:r>
        </a:p>
      </dsp:txBody>
      <dsp:txXfrm>
        <a:off x="4083769" y="2649384"/>
        <a:ext cx="1890861" cy="11345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F5A038-2B7F-458E-BC7B-BB482AEDE814}">
      <dsp:nvSpPr>
        <dsp:cNvPr id="0" name=""/>
        <dsp:cNvSpPr/>
      </dsp:nvSpPr>
      <dsp:spPr>
        <a:xfrm rot="5400000">
          <a:off x="-215622" y="214888"/>
          <a:ext cx="1463816" cy="1040472"/>
        </a:xfrm>
        <a:prstGeom prst="chevron">
          <a:avLst/>
        </a:prstGeom>
        <a:solidFill>
          <a:srgbClr val="F35A0D"/>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rot="-5400000">
        <a:off x="-3950" y="523452"/>
        <a:ext cx="1040472" cy="423344"/>
      </dsp:txXfrm>
    </dsp:sp>
    <dsp:sp modelId="{DF69ABE0-7855-45E8-BA45-726D93644527}">
      <dsp:nvSpPr>
        <dsp:cNvPr id="0" name=""/>
        <dsp:cNvSpPr/>
      </dsp:nvSpPr>
      <dsp:spPr>
        <a:xfrm rot="5400000">
          <a:off x="5219862" y="-4188024"/>
          <a:ext cx="951480" cy="9333962"/>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Font typeface="Arial" panose="020B0604020202020204" pitchFamily="34" charset="0"/>
            <a:buChar char="•"/>
          </a:pPr>
          <a:r>
            <a:rPr lang="en-US" sz="1700" kern="1200" dirty="0">
              <a:solidFill>
                <a:srgbClr val="F35A0D"/>
              </a:solidFill>
            </a:rPr>
            <a:t>To develop the skills to perform task independently </a:t>
          </a:r>
        </a:p>
        <a:p>
          <a:pPr marL="171450" lvl="1" indent="-171450" algn="l" defTabSz="755650">
            <a:lnSpc>
              <a:spcPct val="90000"/>
            </a:lnSpc>
            <a:spcBef>
              <a:spcPct val="0"/>
            </a:spcBef>
            <a:spcAft>
              <a:spcPct val="15000"/>
            </a:spcAft>
            <a:buFont typeface="Arial" panose="020B0604020202020204" pitchFamily="34" charset="0"/>
            <a:buChar char="•"/>
          </a:pPr>
          <a:r>
            <a:rPr lang="en-US" sz="1700" kern="1200" dirty="0">
              <a:solidFill>
                <a:srgbClr val="F35A0D"/>
              </a:solidFill>
            </a:rPr>
            <a:t>To determine and use of teaching strategies effectively</a:t>
          </a:r>
        </a:p>
      </dsp:txBody>
      <dsp:txXfrm rot="-5400000">
        <a:off x="1028622" y="49663"/>
        <a:ext cx="9287515" cy="858586"/>
      </dsp:txXfrm>
    </dsp:sp>
    <dsp:sp modelId="{1A903B3C-D7C6-4760-81D5-2FA5EF65B7E1}">
      <dsp:nvSpPr>
        <dsp:cNvPr id="0" name=""/>
        <dsp:cNvSpPr/>
      </dsp:nvSpPr>
      <dsp:spPr>
        <a:xfrm rot="5400000">
          <a:off x="-223522" y="1490886"/>
          <a:ext cx="1463816" cy="1024671"/>
        </a:xfrm>
        <a:prstGeom prst="chevron">
          <a:avLst/>
        </a:prstGeom>
        <a:solidFill>
          <a:srgbClr val="EA6890"/>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endParaRPr lang="en-US" sz="2900" kern="1200" dirty="0"/>
        </a:p>
      </dsp:txBody>
      <dsp:txXfrm rot="-5400000">
        <a:off x="-3949" y="1783650"/>
        <a:ext cx="1024671" cy="439145"/>
      </dsp:txXfrm>
    </dsp:sp>
    <dsp:sp modelId="{2F43E215-FC1E-4F87-A1B9-F7B58FC1B7FB}">
      <dsp:nvSpPr>
        <dsp:cNvPr id="0" name=""/>
        <dsp:cNvSpPr/>
      </dsp:nvSpPr>
      <dsp:spPr>
        <a:xfrm rot="5400000">
          <a:off x="5211962" y="-2919926"/>
          <a:ext cx="951480" cy="9333962"/>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Font typeface="Arial" panose="020B0604020202020204" pitchFamily="34" charset="0"/>
            <a:buChar char="•"/>
          </a:pPr>
          <a:r>
            <a:rPr lang="en-US" sz="1700" kern="1200" dirty="0">
              <a:solidFill>
                <a:srgbClr val="EA6890"/>
              </a:solidFill>
            </a:rPr>
            <a:t>To train the persons for using different approach of teaching.</a:t>
          </a:r>
        </a:p>
        <a:p>
          <a:pPr marL="171450" lvl="1" indent="-171450" algn="l" defTabSz="755650">
            <a:lnSpc>
              <a:spcPct val="90000"/>
            </a:lnSpc>
            <a:spcBef>
              <a:spcPct val="0"/>
            </a:spcBef>
            <a:spcAft>
              <a:spcPct val="15000"/>
            </a:spcAft>
            <a:buFont typeface="Arial" panose="020B0604020202020204" pitchFamily="34" charset="0"/>
            <a:buChar char="•"/>
          </a:pPr>
          <a:r>
            <a:rPr lang="en-US" sz="1700" kern="1200" dirty="0">
              <a:solidFill>
                <a:srgbClr val="EA6890"/>
              </a:solidFill>
            </a:rPr>
            <a:t>Workshop technique is used to seed, explore and identify the solution to a problem.</a:t>
          </a:r>
        </a:p>
      </dsp:txBody>
      <dsp:txXfrm rot="-5400000">
        <a:off x="1020722" y="1317761"/>
        <a:ext cx="9287515" cy="858586"/>
      </dsp:txXfrm>
    </dsp:sp>
    <dsp:sp modelId="{8C35C429-3293-457A-8A57-BA2BD8A6B06C}">
      <dsp:nvSpPr>
        <dsp:cNvPr id="0" name=""/>
        <dsp:cNvSpPr/>
      </dsp:nvSpPr>
      <dsp:spPr>
        <a:xfrm rot="5400000">
          <a:off x="-223522" y="2758984"/>
          <a:ext cx="1463816" cy="1024671"/>
        </a:xfrm>
        <a:prstGeom prst="chevron">
          <a:avLst/>
        </a:prstGeom>
        <a:solidFill>
          <a:srgbClr val="E1A51F"/>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endParaRPr lang="en-US" sz="2900" kern="1200" dirty="0"/>
        </a:p>
      </dsp:txBody>
      <dsp:txXfrm rot="-5400000">
        <a:off x="-3949" y="3051748"/>
        <a:ext cx="1024671" cy="439145"/>
      </dsp:txXfrm>
    </dsp:sp>
    <dsp:sp modelId="{DB360E23-C405-46BD-8B9C-5D511CAE8D72}">
      <dsp:nvSpPr>
        <dsp:cNvPr id="0" name=""/>
        <dsp:cNvSpPr/>
      </dsp:nvSpPr>
      <dsp:spPr>
        <a:xfrm rot="5400000">
          <a:off x="5211962" y="-1651828"/>
          <a:ext cx="951480" cy="9333962"/>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Font typeface="Arial" panose="020B0604020202020204" pitchFamily="34" charset="0"/>
            <a:buChar char="•"/>
          </a:pPr>
          <a:r>
            <a:rPr lang="en-US" sz="1700" kern="1200" dirty="0">
              <a:solidFill>
                <a:srgbClr val="E1A51F"/>
              </a:solidFill>
            </a:rPr>
            <a:t>It is used for in-service teachers for giving awareness and training of new practice education.</a:t>
          </a:r>
        </a:p>
        <a:p>
          <a:pPr marL="171450" lvl="1" indent="-171450" algn="l" defTabSz="755650">
            <a:lnSpc>
              <a:spcPct val="90000"/>
            </a:lnSpc>
            <a:spcBef>
              <a:spcPct val="0"/>
            </a:spcBef>
            <a:spcAft>
              <a:spcPct val="15000"/>
            </a:spcAft>
            <a:buFont typeface="Arial" panose="020B0604020202020204" pitchFamily="34" charset="0"/>
            <a:buChar char="•"/>
          </a:pPr>
          <a:r>
            <a:rPr lang="en-US" sz="1700" kern="1200" dirty="0">
              <a:solidFill>
                <a:srgbClr val="E1A51F"/>
              </a:solidFill>
            </a:rPr>
            <a:t>It provide an opportunity to prepare specific professional, vocational and community service function</a:t>
          </a:r>
        </a:p>
      </dsp:txBody>
      <dsp:txXfrm rot="-5400000">
        <a:off x="1020722" y="2585859"/>
        <a:ext cx="9287515" cy="8585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A303D-DA8A-4ADB-85EB-4FE6E788E03F}">
      <dsp:nvSpPr>
        <dsp:cNvPr id="0" name=""/>
        <dsp:cNvSpPr/>
      </dsp:nvSpPr>
      <dsp:spPr>
        <a:xfrm>
          <a:off x="-66956" y="11276"/>
          <a:ext cx="11928297" cy="86484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987520-0039-43E2-83F5-672644E40EB7}">
      <dsp:nvSpPr>
        <dsp:cNvPr id="0" name=""/>
        <dsp:cNvSpPr/>
      </dsp:nvSpPr>
      <dsp:spPr>
        <a:xfrm>
          <a:off x="194658" y="205866"/>
          <a:ext cx="476594" cy="4756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426463-F4C6-4A73-AA5F-49F5F44ECDA8}">
      <dsp:nvSpPr>
        <dsp:cNvPr id="0" name=""/>
        <dsp:cNvSpPr/>
      </dsp:nvSpPr>
      <dsp:spPr>
        <a:xfrm>
          <a:off x="932867" y="11276"/>
          <a:ext cx="10865236" cy="976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76" tIns="103376" rIns="103376" bIns="103376" numCol="1" spcCol="1270" anchor="ctr" anchorCtr="0">
          <a:noAutofit/>
        </a:bodyPr>
        <a:lstStyle/>
        <a:p>
          <a:pPr marL="0" lvl="0" indent="0" algn="l" defTabSz="622300">
            <a:lnSpc>
              <a:spcPct val="100000"/>
            </a:lnSpc>
            <a:spcBef>
              <a:spcPct val="0"/>
            </a:spcBef>
            <a:spcAft>
              <a:spcPct val="35000"/>
            </a:spcAft>
            <a:buNone/>
          </a:pPr>
          <a:r>
            <a:rPr lang="en-US" sz="1400" b="1" kern="1200"/>
            <a:t>STAGE 1 :- </a:t>
          </a:r>
          <a:r>
            <a:rPr lang="en-US" sz="1400" kern="1200"/>
            <a:t>Presentation of the theme for providing awareness. Resources persons or experts are invited to provide the awareness and understanding of the topic. Paper reading is done to discuss the different aspects of the theme. In the first stage theoretical background is provided to the participants.</a:t>
          </a:r>
        </a:p>
      </dsp:txBody>
      <dsp:txXfrm>
        <a:off x="932867" y="11276"/>
        <a:ext cx="10865236" cy="976781"/>
      </dsp:txXfrm>
    </dsp:sp>
    <dsp:sp modelId="{34113FDA-3A69-4BCB-BA24-2EC3E85E4717}">
      <dsp:nvSpPr>
        <dsp:cNvPr id="0" name=""/>
        <dsp:cNvSpPr/>
      </dsp:nvSpPr>
      <dsp:spPr>
        <a:xfrm>
          <a:off x="-66956" y="1234178"/>
          <a:ext cx="11928297" cy="86484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EC495F-FFCD-497B-A464-4BFAF9FC8974}">
      <dsp:nvSpPr>
        <dsp:cNvPr id="0" name=""/>
        <dsp:cNvSpPr/>
      </dsp:nvSpPr>
      <dsp:spPr>
        <a:xfrm>
          <a:off x="194658" y="1428768"/>
          <a:ext cx="476594" cy="47566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12B405-AE00-4662-9529-84CA90909FE6}">
      <dsp:nvSpPr>
        <dsp:cNvPr id="0" name=""/>
        <dsp:cNvSpPr/>
      </dsp:nvSpPr>
      <dsp:spPr>
        <a:xfrm>
          <a:off x="735717" y="1232254"/>
          <a:ext cx="11259535" cy="980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76" tIns="103376" rIns="103376" bIns="103376" numCol="1" spcCol="1270" anchor="ctr" anchorCtr="0">
          <a:noAutofit/>
        </a:bodyPr>
        <a:lstStyle/>
        <a:p>
          <a:pPr marL="0" lvl="0" indent="0" algn="l" defTabSz="622300">
            <a:lnSpc>
              <a:spcPct val="100000"/>
            </a:lnSpc>
            <a:spcBef>
              <a:spcPct val="0"/>
            </a:spcBef>
            <a:spcAft>
              <a:spcPct val="35000"/>
            </a:spcAft>
            <a:buNone/>
          </a:pPr>
          <a:r>
            <a:rPr lang="en-US" sz="1400" b="1" kern="1200" dirty="0"/>
            <a:t>STAGE 2 :- </a:t>
          </a:r>
          <a:r>
            <a:rPr lang="en-US" sz="1400" kern="1200" dirty="0"/>
            <a:t>Practice the method for its applicability. In the second stage the group is divided into small group on basis of language, subject's studies and every participants has  to work individually and independently. A  resources person or expert is assigned to provide the guidance for the work to be performed. Every trainee has  to complete the task within the given period. At the end they meet in their groups and discuss and present their task to be completed.</a:t>
          </a:r>
        </a:p>
      </dsp:txBody>
      <dsp:txXfrm>
        <a:off x="735717" y="1232254"/>
        <a:ext cx="11259535" cy="980630"/>
      </dsp:txXfrm>
    </dsp:sp>
    <dsp:sp modelId="{B5AD66FA-11CF-4432-A051-FF18C5C2F2FE}">
      <dsp:nvSpPr>
        <dsp:cNvPr id="0" name=""/>
        <dsp:cNvSpPr/>
      </dsp:nvSpPr>
      <dsp:spPr>
        <a:xfrm>
          <a:off x="-66956" y="2457079"/>
          <a:ext cx="11928297" cy="86484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A01416-6B58-4F2F-8A4E-7361FF8B6180}">
      <dsp:nvSpPr>
        <dsp:cNvPr id="0" name=""/>
        <dsp:cNvSpPr/>
      </dsp:nvSpPr>
      <dsp:spPr>
        <a:xfrm>
          <a:off x="194658" y="2651669"/>
          <a:ext cx="476594" cy="47566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AC688A-EEEC-4DC9-A06B-67165BCD3825}">
      <dsp:nvSpPr>
        <dsp:cNvPr id="0" name=""/>
        <dsp:cNvSpPr/>
      </dsp:nvSpPr>
      <dsp:spPr>
        <a:xfrm>
          <a:off x="932867" y="2457079"/>
          <a:ext cx="10865236" cy="976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76" tIns="103376" rIns="103376" bIns="103376" numCol="1" spcCol="1270" anchor="ctr" anchorCtr="0">
          <a:noAutofit/>
        </a:bodyPr>
        <a:lstStyle/>
        <a:p>
          <a:pPr marL="0" lvl="0" indent="0" algn="l" defTabSz="622300">
            <a:lnSpc>
              <a:spcPct val="100000"/>
            </a:lnSpc>
            <a:spcBef>
              <a:spcPct val="0"/>
            </a:spcBef>
            <a:spcAft>
              <a:spcPct val="35000"/>
            </a:spcAft>
            <a:buNone/>
          </a:pPr>
          <a:r>
            <a:rPr lang="en-US" sz="1400" b="1" kern="1200"/>
            <a:t>STAGE 3 :-</a:t>
          </a:r>
          <a:endParaRPr lang="en-US" sz="1400" kern="1200"/>
        </a:p>
      </dsp:txBody>
      <dsp:txXfrm>
        <a:off x="932867" y="2457079"/>
        <a:ext cx="10865236" cy="976781"/>
      </dsp:txXfrm>
    </dsp:sp>
    <dsp:sp modelId="{863A7A3F-BFBC-4A8C-8791-4CA96591B0B4}">
      <dsp:nvSpPr>
        <dsp:cNvPr id="0" name=""/>
        <dsp:cNvSpPr/>
      </dsp:nvSpPr>
      <dsp:spPr>
        <a:xfrm>
          <a:off x="-66956" y="3678057"/>
          <a:ext cx="11928297" cy="86484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2C18D2-7383-4BEC-8B4C-0CE404E57A7E}">
      <dsp:nvSpPr>
        <dsp:cNvPr id="0" name=""/>
        <dsp:cNvSpPr/>
      </dsp:nvSpPr>
      <dsp:spPr>
        <a:xfrm>
          <a:off x="194658" y="3872646"/>
          <a:ext cx="476594" cy="47566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4722EB-1CE4-4F8D-990D-28C6AFB0517A}">
      <dsp:nvSpPr>
        <dsp:cNvPr id="0" name=""/>
        <dsp:cNvSpPr/>
      </dsp:nvSpPr>
      <dsp:spPr>
        <a:xfrm>
          <a:off x="932867" y="3678057"/>
          <a:ext cx="10865236" cy="976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76" tIns="103376" rIns="103376" bIns="103376" numCol="1" spcCol="1270" anchor="ctr" anchorCtr="0">
          <a:noAutofit/>
        </a:bodyPr>
        <a:lstStyle/>
        <a:p>
          <a:pPr marL="0" lvl="0" indent="0" algn="l" defTabSz="622300">
            <a:lnSpc>
              <a:spcPct val="100000"/>
            </a:lnSpc>
            <a:spcBef>
              <a:spcPct val="0"/>
            </a:spcBef>
            <a:spcAft>
              <a:spcPct val="35000"/>
            </a:spcAft>
            <a:buNone/>
          </a:pPr>
          <a:r>
            <a:rPr lang="en-US" sz="1400" kern="1200"/>
            <a:t>At the round up of workshop, a representative of each group will then be asked to present the findings. In second stage, the participants are required to elaborate a meaningful ordering scheme for the thus for collected context elements.</a:t>
          </a:r>
        </a:p>
      </dsp:txBody>
      <dsp:txXfrm>
        <a:off x="932867" y="3678057"/>
        <a:ext cx="10865236" cy="976781"/>
      </dsp:txXfrm>
    </dsp:sp>
    <dsp:sp modelId="{D8F6D793-8249-4CA3-A54F-EE2877A35E2D}">
      <dsp:nvSpPr>
        <dsp:cNvPr id="0" name=""/>
        <dsp:cNvSpPr/>
      </dsp:nvSpPr>
      <dsp:spPr>
        <a:xfrm>
          <a:off x="-66956" y="4899034"/>
          <a:ext cx="11928297" cy="86484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34C0ED-9CAD-4D74-B185-5076DEAAA11B}">
      <dsp:nvSpPr>
        <dsp:cNvPr id="0" name=""/>
        <dsp:cNvSpPr/>
      </dsp:nvSpPr>
      <dsp:spPr>
        <a:xfrm>
          <a:off x="194658" y="5093624"/>
          <a:ext cx="476594" cy="47566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52C65B-B50C-46D2-BA82-9D4E6A520D6C}">
      <dsp:nvSpPr>
        <dsp:cNvPr id="0" name=""/>
        <dsp:cNvSpPr/>
      </dsp:nvSpPr>
      <dsp:spPr>
        <a:xfrm>
          <a:off x="932867" y="4899034"/>
          <a:ext cx="10865236" cy="976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76" tIns="103376" rIns="103376" bIns="103376" numCol="1" spcCol="1270" anchor="ctr" anchorCtr="0">
          <a:noAutofit/>
        </a:bodyPr>
        <a:lstStyle/>
        <a:p>
          <a:pPr marL="0" lvl="0" indent="0" algn="l" defTabSz="622300">
            <a:lnSpc>
              <a:spcPct val="100000"/>
            </a:lnSpc>
            <a:spcBef>
              <a:spcPct val="0"/>
            </a:spcBef>
            <a:spcAft>
              <a:spcPct val="35000"/>
            </a:spcAft>
            <a:buNone/>
          </a:pPr>
          <a:r>
            <a:rPr lang="en-US" sz="1400" kern="1200"/>
            <a:t>The round up will be a reflective discussion with all workshop participants ; where the experience of teaching methods is put into personal (e.g. :- what value participants see in the use of teaching method ; or what elements regarding the context cause uncertainties with participants.)</a:t>
          </a:r>
        </a:p>
      </dsp:txBody>
      <dsp:txXfrm>
        <a:off x="932867" y="4899034"/>
        <a:ext cx="10865236" cy="9767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C3563-91AF-480C-ABD1-C6239EC7F01D}">
      <dsp:nvSpPr>
        <dsp:cNvPr id="0" name=""/>
        <dsp:cNvSpPr/>
      </dsp:nvSpPr>
      <dsp:spPr>
        <a:xfrm>
          <a:off x="287043" y="804448"/>
          <a:ext cx="892125" cy="89212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0F0B90-273C-43A7-96D8-F58A88671AAF}">
      <dsp:nvSpPr>
        <dsp:cNvPr id="0" name=""/>
        <dsp:cNvSpPr/>
      </dsp:nvSpPr>
      <dsp:spPr>
        <a:xfrm>
          <a:off x="477168" y="994573"/>
          <a:ext cx="511875" cy="5118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3D548E1-E725-416C-8FC0-431036027339}">
      <dsp:nvSpPr>
        <dsp:cNvPr id="0" name=""/>
        <dsp:cNvSpPr/>
      </dsp:nvSpPr>
      <dsp:spPr>
        <a:xfrm>
          <a:off x="1856" y="1974448"/>
          <a:ext cx="1462500" cy="1007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It is an important part of good workshop.</a:t>
          </a:r>
        </a:p>
      </dsp:txBody>
      <dsp:txXfrm>
        <a:off x="1856" y="1974448"/>
        <a:ext cx="1462500" cy="1007182"/>
      </dsp:txXfrm>
    </dsp:sp>
    <dsp:sp modelId="{138125DD-37FE-4E94-92AB-31A57B2AEC52}">
      <dsp:nvSpPr>
        <dsp:cNvPr id="0" name=""/>
        <dsp:cNvSpPr/>
      </dsp:nvSpPr>
      <dsp:spPr>
        <a:xfrm>
          <a:off x="2005481" y="804448"/>
          <a:ext cx="892125" cy="89212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331E88-3926-45B6-8859-CF8372426B73}">
      <dsp:nvSpPr>
        <dsp:cNvPr id="0" name=""/>
        <dsp:cNvSpPr/>
      </dsp:nvSpPr>
      <dsp:spPr>
        <a:xfrm>
          <a:off x="2195606" y="994573"/>
          <a:ext cx="511875" cy="5118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2B941D-47F4-47B2-B765-EC1158423FDD}">
      <dsp:nvSpPr>
        <dsp:cNvPr id="0" name=""/>
        <dsp:cNvSpPr/>
      </dsp:nvSpPr>
      <dsp:spPr>
        <a:xfrm>
          <a:off x="1720293" y="1974448"/>
          <a:ext cx="1462500" cy="1007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Effectiveness is ascertained by an objective follow up.</a:t>
          </a:r>
        </a:p>
      </dsp:txBody>
      <dsp:txXfrm>
        <a:off x="1720293" y="1974448"/>
        <a:ext cx="1462500" cy="1007182"/>
      </dsp:txXfrm>
    </dsp:sp>
    <dsp:sp modelId="{19B8395F-7823-48E1-96B6-410A797B9C21}">
      <dsp:nvSpPr>
        <dsp:cNvPr id="0" name=""/>
        <dsp:cNvSpPr/>
      </dsp:nvSpPr>
      <dsp:spPr>
        <a:xfrm>
          <a:off x="3723918" y="804448"/>
          <a:ext cx="892125" cy="89212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228DDC-FB4D-4729-BD6C-6D863479CA87}">
      <dsp:nvSpPr>
        <dsp:cNvPr id="0" name=""/>
        <dsp:cNvSpPr/>
      </dsp:nvSpPr>
      <dsp:spPr>
        <a:xfrm>
          <a:off x="3914043" y="994573"/>
          <a:ext cx="511875" cy="5118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4383DC-2B83-44A2-AD92-0D85F365D934}">
      <dsp:nvSpPr>
        <dsp:cNvPr id="0" name=""/>
        <dsp:cNvSpPr/>
      </dsp:nvSpPr>
      <dsp:spPr>
        <a:xfrm>
          <a:off x="3438731" y="1974448"/>
          <a:ext cx="1462500" cy="1007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The trainees are asked to continue their task and examine its work ability and inability in their working setup (institutions).</a:t>
          </a:r>
        </a:p>
      </dsp:txBody>
      <dsp:txXfrm>
        <a:off x="3438731" y="1974448"/>
        <a:ext cx="1462500" cy="1007182"/>
      </dsp:txXfrm>
    </dsp:sp>
    <dsp:sp modelId="{CF4D35B1-65D0-4726-9DF7-5213CF7537EF}">
      <dsp:nvSpPr>
        <dsp:cNvPr id="0" name=""/>
        <dsp:cNvSpPr/>
      </dsp:nvSpPr>
      <dsp:spPr>
        <a:xfrm>
          <a:off x="5442356" y="804448"/>
          <a:ext cx="892125" cy="89212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115241-28DE-4ED5-964D-21E145F52523}">
      <dsp:nvSpPr>
        <dsp:cNvPr id="0" name=""/>
        <dsp:cNvSpPr/>
      </dsp:nvSpPr>
      <dsp:spPr>
        <a:xfrm>
          <a:off x="5632481" y="994573"/>
          <a:ext cx="511875" cy="51187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89FC630-3873-47F0-98BA-7A3595FDB35F}">
      <dsp:nvSpPr>
        <dsp:cNvPr id="0" name=""/>
        <dsp:cNvSpPr/>
      </dsp:nvSpPr>
      <dsp:spPr>
        <a:xfrm>
          <a:off x="5157168" y="1974448"/>
          <a:ext cx="1462500" cy="1007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The participants are invited to meet again and present their institutions feedback regarding applicability of the topic or new practices.</a:t>
          </a:r>
        </a:p>
      </dsp:txBody>
      <dsp:txXfrm>
        <a:off x="5157168" y="1974448"/>
        <a:ext cx="1462500" cy="1007182"/>
      </dsp:txXfrm>
    </dsp:sp>
    <dsp:sp modelId="{416C20CF-4D44-4F8E-9015-0B9B366ED861}">
      <dsp:nvSpPr>
        <dsp:cNvPr id="0" name=""/>
        <dsp:cNvSpPr/>
      </dsp:nvSpPr>
      <dsp:spPr>
        <a:xfrm>
          <a:off x="7160793" y="804448"/>
          <a:ext cx="892125" cy="892125"/>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6297AC-DDC8-41BF-89DB-F9D43DFB1409}">
      <dsp:nvSpPr>
        <dsp:cNvPr id="0" name=""/>
        <dsp:cNvSpPr/>
      </dsp:nvSpPr>
      <dsp:spPr>
        <a:xfrm>
          <a:off x="7350918" y="994573"/>
          <a:ext cx="511875" cy="51187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D251911-7E41-48C4-80FF-7F93A7A68174}">
      <dsp:nvSpPr>
        <dsp:cNvPr id="0" name=""/>
        <dsp:cNvSpPr/>
      </dsp:nvSpPr>
      <dsp:spPr>
        <a:xfrm>
          <a:off x="6875606" y="1974448"/>
          <a:ext cx="1462500" cy="1007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They may give some practical suggestion in this context.</a:t>
          </a:r>
        </a:p>
      </dsp:txBody>
      <dsp:txXfrm>
        <a:off x="6875606" y="1974448"/>
        <a:ext cx="1462500" cy="1007182"/>
      </dsp:txXfrm>
    </dsp:sp>
    <dsp:sp modelId="{F17ADFA8-501C-4906-BB3F-CD5F127EE8EC}">
      <dsp:nvSpPr>
        <dsp:cNvPr id="0" name=""/>
        <dsp:cNvSpPr/>
      </dsp:nvSpPr>
      <dsp:spPr>
        <a:xfrm>
          <a:off x="8879231" y="804448"/>
          <a:ext cx="892125" cy="89212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6925DB-E666-4A7E-9AF7-44D37D75A86B}">
      <dsp:nvSpPr>
        <dsp:cNvPr id="0" name=""/>
        <dsp:cNvSpPr/>
      </dsp:nvSpPr>
      <dsp:spPr>
        <a:xfrm>
          <a:off x="9069356" y="994573"/>
          <a:ext cx="511875" cy="51187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9C48E64-759B-48E7-A01D-86F7637961E3}">
      <dsp:nvSpPr>
        <dsp:cNvPr id="0" name=""/>
        <dsp:cNvSpPr/>
      </dsp:nvSpPr>
      <dsp:spPr>
        <a:xfrm>
          <a:off x="8594043" y="1974448"/>
          <a:ext cx="1462500" cy="10071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And last report of the workshop is prepared.</a:t>
          </a:r>
        </a:p>
      </dsp:txBody>
      <dsp:txXfrm>
        <a:off x="8594043" y="1974448"/>
        <a:ext cx="1462500" cy="10071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41ADA-00D8-4AC5-84D1-08F988DF267F}">
      <dsp:nvSpPr>
        <dsp:cNvPr id="0" name=""/>
        <dsp:cNvSpPr/>
      </dsp:nvSpPr>
      <dsp:spPr>
        <a:xfrm>
          <a:off x="0" y="0"/>
          <a:ext cx="8046720" cy="83293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The workshop in education are seminar cum-workshop on any theme or problem.</a:t>
          </a:r>
        </a:p>
      </dsp:txBody>
      <dsp:txXfrm>
        <a:off x="24396" y="24396"/>
        <a:ext cx="7077531" cy="784145"/>
      </dsp:txXfrm>
    </dsp:sp>
    <dsp:sp modelId="{F0464463-BFA6-440E-8413-3911B9A83080}">
      <dsp:nvSpPr>
        <dsp:cNvPr id="0" name=""/>
        <dsp:cNvSpPr/>
      </dsp:nvSpPr>
      <dsp:spPr>
        <a:xfrm>
          <a:off x="673912" y="984380"/>
          <a:ext cx="8046720" cy="832937"/>
        </a:xfrm>
        <a:prstGeom prst="roundRect">
          <a:avLst>
            <a:gd name="adj" fmla="val 10000"/>
          </a:avLst>
        </a:prstGeom>
        <a:solidFill>
          <a:schemeClr val="accent2">
            <a:hueOff val="-443941"/>
            <a:satOff val="-195"/>
            <a:lumOff val="52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The in-service teachers do not take interest to understands and use the new practices in their classrooms.</a:t>
          </a:r>
        </a:p>
      </dsp:txBody>
      <dsp:txXfrm>
        <a:off x="698308" y="1008776"/>
        <a:ext cx="6782605" cy="784145"/>
      </dsp:txXfrm>
    </dsp:sp>
    <dsp:sp modelId="{9DA389F9-5157-4CA7-8919-42D9422B40DE}">
      <dsp:nvSpPr>
        <dsp:cNvPr id="0" name=""/>
        <dsp:cNvSpPr/>
      </dsp:nvSpPr>
      <dsp:spPr>
        <a:xfrm>
          <a:off x="1337767" y="1968761"/>
          <a:ext cx="8046720" cy="832937"/>
        </a:xfrm>
        <a:prstGeom prst="roundRect">
          <a:avLst>
            <a:gd name="adj" fmla="val 10000"/>
          </a:avLst>
        </a:prstGeom>
        <a:solidFill>
          <a:schemeClr val="accent2">
            <a:hueOff val="-887883"/>
            <a:satOff val="-391"/>
            <a:lumOff val="104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The workshop can not be organized for large group so that large number of persons are trained.</a:t>
          </a:r>
        </a:p>
      </dsp:txBody>
      <dsp:txXfrm>
        <a:off x="1362163" y="1993157"/>
        <a:ext cx="6792664" cy="784145"/>
      </dsp:txXfrm>
    </dsp:sp>
    <dsp:sp modelId="{2AC9E34A-C1A2-432A-B1C7-51014267BEB4}">
      <dsp:nvSpPr>
        <dsp:cNvPr id="0" name=""/>
        <dsp:cNvSpPr/>
      </dsp:nvSpPr>
      <dsp:spPr>
        <a:xfrm>
          <a:off x="2011680" y="2953142"/>
          <a:ext cx="8046720" cy="832937"/>
        </a:xfrm>
        <a:prstGeom prst="roundRect">
          <a:avLst>
            <a:gd name="adj" fmla="val 10000"/>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The teacher do not take interest in practical work or to do something in productive form.</a:t>
          </a:r>
        </a:p>
      </dsp:txBody>
      <dsp:txXfrm>
        <a:off x="2036076" y="2977538"/>
        <a:ext cx="6782605" cy="784145"/>
      </dsp:txXfrm>
    </dsp:sp>
    <dsp:sp modelId="{54F24E64-3C18-4B89-A61D-2164DCDF6844}">
      <dsp:nvSpPr>
        <dsp:cNvPr id="0" name=""/>
        <dsp:cNvSpPr/>
      </dsp:nvSpPr>
      <dsp:spPr>
        <a:xfrm>
          <a:off x="7505310" y="637954"/>
          <a:ext cx="541409" cy="541409"/>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7627127" y="637954"/>
        <a:ext cx="297775" cy="407410"/>
      </dsp:txXfrm>
    </dsp:sp>
    <dsp:sp modelId="{2D87DDAF-6359-481A-8AC6-C17BBADF4F0E}">
      <dsp:nvSpPr>
        <dsp:cNvPr id="0" name=""/>
        <dsp:cNvSpPr/>
      </dsp:nvSpPr>
      <dsp:spPr>
        <a:xfrm>
          <a:off x="8179223" y="1622335"/>
          <a:ext cx="541409" cy="541409"/>
        </a:xfrm>
        <a:prstGeom prst="downArrow">
          <a:avLst>
            <a:gd name="adj1" fmla="val 55000"/>
            <a:gd name="adj2" fmla="val 45000"/>
          </a:avLst>
        </a:prstGeom>
        <a:solidFill>
          <a:schemeClr val="accent2">
            <a:tint val="40000"/>
            <a:alpha val="90000"/>
            <a:hueOff val="-928920"/>
            <a:satOff val="1961"/>
            <a:lumOff val="202"/>
            <a:alphaOff val="0"/>
          </a:schemeClr>
        </a:solidFill>
        <a:ln w="15875" cap="flat" cmpd="sng" algn="ctr">
          <a:solidFill>
            <a:schemeClr val="accent2">
              <a:tint val="40000"/>
              <a:alpha val="90000"/>
              <a:hueOff val="-928920"/>
              <a:satOff val="1961"/>
              <a:lumOff val="20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301040" y="1622335"/>
        <a:ext cx="297775" cy="407410"/>
      </dsp:txXfrm>
    </dsp:sp>
    <dsp:sp modelId="{296EF79E-7D82-4613-BC5B-36E343FA65B5}">
      <dsp:nvSpPr>
        <dsp:cNvPr id="0" name=""/>
        <dsp:cNvSpPr/>
      </dsp:nvSpPr>
      <dsp:spPr>
        <a:xfrm>
          <a:off x="8843077" y="2606716"/>
          <a:ext cx="541409" cy="541409"/>
        </a:xfrm>
        <a:prstGeom prst="downArrow">
          <a:avLst>
            <a:gd name="adj1" fmla="val 55000"/>
            <a:gd name="adj2" fmla="val 45000"/>
          </a:avLst>
        </a:prstGeom>
        <a:solidFill>
          <a:schemeClr val="accent2">
            <a:tint val="40000"/>
            <a:alpha val="90000"/>
            <a:hueOff val="-1857840"/>
            <a:satOff val="3922"/>
            <a:lumOff val="404"/>
            <a:alphaOff val="0"/>
          </a:schemeClr>
        </a:solidFill>
        <a:ln w="15875" cap="flat" cmpd="sng" algn="ctr">
          <a:solidFill>
            <a:schemeClr val="accent2">
              <a:tint val="40000"/>
              <a:alpha val="90000"/>
              <a:hueOff val="-1857840"/>
              <a:satOff val="3922"/>
              <a:lumOff val="4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964894" y="2606716"/>
        <a:ext cx="297775" cy="40741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3/27/2023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7211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3/27/2023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5229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3/27/2023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83943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3/27/2023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02684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3/27/2023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68250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3/27/2023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39231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3/27/2023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35489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3/27/2023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25160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3/27/2023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2061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3/27/2023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672054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3/27/2023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19232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3/27/2023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31147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 /><Relationship Id="rId2" Type="http://schemas.openxmlformats.org/officeDocument/2006/relationships/image" Target="../media/image1.png" /><Relationship Id="rId1" Type="http://schemas.openxmlformats.org/officeDocument/2006/relationships/slideLayout" Target="../slideLayouts/slideLayout7.xml" /><Relationship Id="rId5" Type="http://schemas.openxmlformats.org/officeDocument/2006/relationships/hyperlink" Target="https://pixabay.com/de/workshop-training-seminar-gruppe-1425446/" TargetMode="External" /><Relationship Id="rId4" Type="http://schemas.openxmlformats.org/officeDocument/2006/relationships/image" Target="../media/image3.jpg"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 /><Relationship Id="rId2" Type="http://schemas.openxmlformats.org/officeDocument/2006/relationships/diagramData" Target="../diagrams/data5.xml" /><Relationship Id="rId1" Type="http://schemas.openxmlformats.org/officeDocument/2006/relationships/slideLayout" Target="../slideLayouts/slideLayout7.xml" /><Relationship Id="rId6" Type="http://schemas.microsoft.com/office/2007/relationships/diagramDrawing" Target="../diagrams/drawing5.xml" /><Relationship Id="rId5" Type="http://schemas.openxmlformats.org/officeDocument/2006/relationships/diagramColors" Target="../diagrams/colors5.xml" /><Relationship Id="rId4" Type="http://schemas.openxmlformats.org/officeDocument/2006/relationships/diagramQuickStyle" Target="../diagrams/quickStyle5.xml" /></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 /><Relationship Id="rId2" Type="http://schemas.openxmlformats.org/officeDocument/2006/relationships/diagramData" Target="../diagrams/data6.xml" /><Relationship Id="rId1" Type="http://schemas.openxmlformats.org/officeDocument/2006/relationships/slideLayout" Target="../slideLayouts/slideLayout6.xml" /><Relationship Id="rId6" Type="http://schemas.microsoft.com/office/2007/relationships/diagramDrawing" Target="../diagrams/drawing6.xml" /><Relationship Id="rId5" Type="http://schemas.openxmlformats.org/officeDocument/2006/relationships/diagramColors" Target="../diagrams/colors6.xml" /><Relationship Id="rId4" Type="http://schemas.openxmlformats.org/officeDocument/2006/relationships/diagramQuickStyle" Target="../diagrams/quickStyle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 /><Relationship Id="rId2" Type="http://schemas.openxmlformats.org/officeDocument/2006/relationships/diagramData" Target="../diagrams/data7.xml" /><Relationship Id="rId1" Type="http://schemas.openxmlformats.org/officeDocument/2006/relationships/slideLayout" Target="../slideLayouts/slideLayout6.xml" /><Relationship Id="rId6" Type="http://schemas.microsoft.com/office/2007/relationships/diagramDrawing" Target="../diagrams/drawing7.xml" /><Relationship Id="rId5" Type="http://schemas.openxmlformats.org/officeDocument/2006/relationships/diagramColors" Target="../diagrams/colors7.xml" /><Relationship Id="rId4" Type="http://schemas.openxmlformats.org/officeDocument/2006/relationships/diagramQuickStyle" Target="../diagrams/quickStyle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6.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3" Type="http://schemas.openxmlformats.org/officeDocument/2006/relationships/image" Target="../media/image5.svg" /><Relationship Id="rId2" Type="http://schemas.openxmlformats.org/officeDocument/2006/relationships/image" Target="../media/image4.png" /><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6.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 /><Relationship Id="rId2" Type="http://schemas.openxmlformats.org/officeDocument/2006/relationships/diagramData" Target="../diagrams/data3.xml" /><Relationship Id="rId1" Type="http://schemas.openxmlformats.org/officeDocument/2006/relationships/slideLayout" Target="../slideLayouts/slideLayout6.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 /><Relationship Id="rId2" Type="http://schemas.openxmlformats.org/officeDocument/2006/relationships/diagramData" Target="../diagrams/data4.xml" /><Relationship Id="rId1" Type="http://schemas.openxmlformats.org/officeDocument/2006/relationships/slideLayout" Target="../slideLayouts/slideLayout6.xml" /><Relationship Id="rId6" Type="http://schemas.microsoft.com/office/2007/relationships/diagramDrawing" Target="../diagrams/drawing4.xml" /><Relationship Id="rId5" Type="http://schemas.openxmlformats.org/officeDocument/2006/relationships/diagramColors" Target="../diagrams/colors4.xml" /><Relationship Id="rId4" Type="http://schemas.openxmlformats.org/officeDocument/2006/relationships/diagramQuickStyle" Target="../diagrams/quickStyle4.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9" name="Rectangle 21">
            <a:extLst>
              <a:ext uri="{FF2B5EF4-FFF2-40B4-BE49-F238E27FC236}">
                <a16:creationId xmlns:a16="http://schemas.microsoft.com/office/drawing/2014/main" id="{5014DE1B-FD50-40B1-A8A5-304666E7C6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3">
            <a:extLst>
              <a:ext uri="{FF2B5EF4-FFF2-40B4-BE49-F238E27FC236}">
                <a16:creationId xmlns:a16="http://schemas.microsoft.com/office/drawing/2014/main" id="{91B41FE9-4F8F-4675-8668-D3330B371A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Saw blade">
            <a:extLst>
              <a:ext uri="{FF2B5EF4-FFF2-40B4-BE49-F238E27FC236}">
                <a16:creationId xmlns:a16="http://schemas.microsoft.com/office/drawing/2014/main" id="{0D2B6C42-70C7-50B1-AB97-3E78D024A2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8745" y="870127"/>
            <a:ext cx="5136388" cy="5136388"/>
          </a:xfrm>
          <a:prstGeom prst="rect">
            <a:avLst/>
          </a:prstGeom>
        </p:spPr>
      </p:pic>
      <p:cxnSp>
        <p:nvCxnSpPr>
          <p:cNvPr id="31" name="Straight Connector 25">
            <a:extLst>
              <a:ext uri="{FF2B5EF4-FFF2-40B4-BE49-F238E27FC236}">
                <a16:creationId xmlns:a16="http://schemas.microsoft.com/office/drawing/2014/main" id="{E230929C-760C-4746-B0AE-0D09A78A887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038225"/>
            <a:ext cx="0" cy="476250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Diagram&#10;&#10;Description automatically generated">
            <a:extLst>
              <a:ext uri="{FF2B5EF4-FFF2-40B4-BE49-F238E27FC236}">
                <a16:creationId xmlns:a16="http://schemas.microsoft.com/office/drawing/2014/main" id="{BFFF2C86-AE1F-CCDF-DB64-900A56A32CE1}"/>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315114" y="502419"/>
            <a:ext cx="5136388" cy="1746371"/>
          </a:xfrm>
          <a:prstGeom prst="rect">
            <a:avLst/>
          </a:prstGeom>
        </p:spPr>
      </p:pic>
    </p:spTree>
    <p:extLst>
      <p:ext uri="{BB962C8B-B14F-4D97-AF65-F5344CB8AC3E}">
        <p14:creationId xmlns:p14="http://schemas.microsoft.com/office/powerpoint/2010/main" val="3073041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E654D7-7D3B-C8F1-E72F-456B9FECC8F5}"/>
              </a:ext>
            </a:extLst>
          </p:cNvPr>
          <p:cNvSpPr txBox="1"/>
          <p:nvPr/>
        </p:nvSpPr>
        <p:spPr>
          <a:xfrm>
            <a:off x="513706" y="380144"/>
            <a:ext cx="10746770" cy="4478149"/>
          </a:xfrm>
          <a:prstGeom prst="rect">
            <a:avLst/>
          </a:prstGeom>
          <a:noFill/>
        </p:spPr>
        <p:txBody>
          <a:bodyPr wrap="square" rtlCol="0">
            <a:spAutoFit/>
          </a:bodyPr>
          <a:lstStyle/>
          <a:p>
            <a:pPr marL="285750" indent="-285750">
              <a:buFont typeface="Wingdings" panose="05000000000000000000" pitchFamily="2" charset="2"/>
              <a:buChar char="Ø"/>
            </a:pPr>
            <a:r>
              <a:rPr lang="en-US" sz="1900" b="1" dirty="0">
                <a:solidFill>
                  <a:srgbClr val="FF6600"/>
                </a:solidFill>
              </a:rPr>
              <a:t>STEP 4 :- (PREPARE AN AGENDA)</a:t>
            </a:r>
          </a:p>
          <a:p>
            <a:pPr marL="285750" indent="-285750">
              <a:buClr>
                <a:srgbClr val="FF6600"/>
              </a:buClr>
              <a:buFont typeface="Arial" panose="020B0604020202020204" pitchFamily="34" charset="0"/>
              <a:buChar char="•"/>
            </a:pPr>
            <a:r>
              <a:rPr lang="en-US" sz="1900" b="1" dirty="0">
                <a:solidFill>
                  <a:schemeClr val="accent1">
                    <a:lumMod val="75000"/>
                  </a:schemeClr>
                </a:solidFill>
              </a:rPr>
              <a:t>MAIN POINTS </a:t>
            </a:r>
          </a:p>
          <a:p>
            <a:pPr>
              <a:buClr>
                <a:srgbClr val="FF6600"/>
              </a:buClr>
            </a:pPr>
            <a:r>
              <a:rPr lang="en-US" sz="1900" dirty="0"/>
              <a:t>Create a list of main points to discuss and breakdown each larger point into details.</a:t>
            </a:r>
          </a:p>
          <a:p>
            <a:pPr marL="285750" indent="-285750">
              <a:buClr>
                <a:srgbClr val="FF6600"/>
              </a:buClr>
              <a:buFont typeface="Arial" panose="020B0604020202020204" pitchFamily="34" charset="0"/>
              <a:buChar char="•"/>
            </a:pPr>
            <a:r>
              <a:rPr lang="en-US" sz="1900" b="1" dirty="0">
                <a:solidFill>
                  <a:schemeClr val="accent1">
                    <a:lumMod val="75000"/>
                  </a:schemeClr>
                </a:solidFill>
              </a:rPr>
              <a:t>VISUAL AIDS </a:t>
            </a:r>
          </a:p>
          <a:p>
            <a:pPr>
              <a:buClr>
                <a:srgbClr val="FF6600"/>
              </a:buClr>
            </a:pPr>
            <a:r>
              <a:rPr lang="en-US" sz="1900" dirty="0"/>
              <a:t>List the visual aids if any, to be use for each point. If need technical support provide expert help, this helps the people to determine where they need to focus their efforts.</a:t>
            </a:r>
          </a:p>
          <a:p>
            <a:pPr marL="285750" indent="-285750">
              <a:buClr>
                <a:srgbClr val="FF6600"/>
              </a:buClr>
              <a:buFont typeface="Arial" panose="020B0604020202020204" pitchFamily="34" charset="0"/>
              <a:buChar char="•"/>
            </a:pPr>
            <a:r>
              <a:rPr lang="en-US" sz="1900" b="1" dirty="0">
                <a:solidFill>
                  <a:schemeClr val="accent1">
                    <a:lumMod val="75000"/>
                  </a:schemeClr>
                </a:solidFill>
              </a:rPr>
              <a:t>DISCUSSION AND ACTIVITIES </a:t>
            </a:r>
          </a:p>
          <a:p>
            <a:pPr>
              <a:buClr>
                <a:srgbClr val="FF6600"/>
              </a:buClr>
            </a:pPr>
            <a:r>
              <a:rPr lang="en-US" sz="1900" dirty="0"/>
              <a:t>Take a time to list exactly which group discussion and activities will be used at which point, in the workshop. How much time will be allowed for each exercise?  Make sure that activities are appropriate for the size of the group and ensure that the venue has the resources.</a:t>
            </a:r>
          </a:p>
          <a:p>
            <a:pPr marL="285750" indent="-285750">
              <a:buFont typeface="Wingdings" panose="05000000000000000000" pitchFamily="2" charset="2"/>
              <a:buChar char="Ø"/>
            </a:pPr>
            <a:r>
              <a:rPr lang="en-US" sz="1900" b="1" dirty="0">
                <a:solidFill>
                  <a:srgbClr val="FF6600"/>
                </a:solidFill>
              </a:rPr>
              <a:t>STEP 5 :- (DEVELOP A FOLLOW-UP PLAN</a:t>
            </a:r>
          </a:p>
          <a:p>
            <a:r>
              <a:rPr lang="en-US" sz="1900" dirty="0"/>
              <a:t>The only way to find out if the workshop was a success is to have an effective follow up plan. Create a questionnaire to give to all participants at the end of the event and give them plenty of opportunity to share their opinion on how well it went. It is the only way to learn and improve for the next time.</a:t>
            </a:r>
          </a:p>
        </p:txBody>
      </p:sp>
    </p:spTree>
    <p:extLst>
      <p:ext uri="{BB962C8B-B14F-4D97-AF65-F5344CB8AC3E}">
        <p14:creationId xmlns:p14="http://schemas.microsoft.com/office/powerpoint/2010/main" val="3239489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alpha val="46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19709A-41BB-44C0-2C9C-3766A95A09A5}"/>
              </a:ext>
            </a:extLst>
          </p:cNvPr>
          <p:cNvSpPr txBox="1"/>
          <p:nvPr/>
        </p:nvSpPr>
        <p:spPr>
          <a:xfrm>
            <a:off x="3996647" y="0"/>
            <a:ext cx="5219272" cy="461665"/>
          </a:xfrm>
          <a:prstGeom prst="rect">
            <a:avLst/>
          </a:prstGeom>
          <a:noFill/>
        </p:spPr>
        <p:txBody>
          <a:bodyPr wrap="square" rtlCol="0">
            <a:spAutoFit/>
          </a:bodyPr>
          <a:lstStyle/>
          <a:p>
            <a:r>
              <a:rPr lang="en-US" sz="2400" b="1" dirty="0">
                <a:solidFill>
                  <a:schemeClr val="accent2">
                    <a:lumMod val="50000"/>
                  </a:schemeClr>
                </a:solidFill>
              </a:rPr>
              <a:t>2. THE ACTIVE PHASE </a:t>
            </a:r>
          </a:p>
        </p:txBody>
      </p:sp>
      <p:graphicFrame>
        <p:nvGraphicFramePr>
          <p:cNvPr id="19" name="TextBox 2">
            <a:extLst>
              <a:ext uri="{FF2B5EF4-FFF2-40B4-BE49-F238E27FC236}">
                <a16:creationId xmlns:a16="http://schemas.microsoft.com/office/drawing/2014/main" id="{594E8903-42A2-C455-6652-F2A20BDD1039}"/>
              </a:ext>
            </a:extLst>
          </p:cNvPr>
          <p:cNvGraphicFramePr/>
          <p:nvPr>
            <p:extLst>
              <p:ext uri="{D42A27DB-BD31-4B8C-83A1-F6EECF244321}">
                <p14:modId xmlns:p14="http://schemas.microsoft.com/office/powerpoint/2010/main" val="2045512765"/>
              </p:ext>
            </p:extLst>
          </p:nvPr>
        </p:nvGraphicFramePr>
        <p:xfrm>
          <a:off x="154112" y="482884"/>
          <a:ext cx="11928297" cy="5887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4843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0F6F1E82-F603-49E4-9641-09EEA984A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AB5BC3-D07A-D529-3C08-0291B18CD041}"/>
              </a:ext>
            </a:extLst>
          </p:cNvPr>
          <p:cNvSpPr>
            <a:spLocks noGrp="1"/>
          </p:cNvSpPr>
          <p:nvPr>
            <p:ph type="title"/>
          </p:nvPr>
        </p:nvSpPr>
        <p:spPr>
          <a:xfrm>
            <a:off x="1097280" y="286603"/>
            <a:ext cx="10058400" cy="1450757"/>
          </a:xfrm>
        </p:spPr>
        <p:txBody>
          <a:bodyPr vert="horz" lIns="91440" tIns="45720" rIns="91440" bIns="45720" rtlCol="0" anchor="b">
            <a:normAutofit/>
          </a:bodyPr>
          <a:lstStyle/>
          <a:p>
            <a:r>
              <a:rPr lang="en-US" sz="4800"/>
              <a:t>FOLLOW UP </a:t>
            </a:r>
          </a:p>
        </p:txBody>
      </p:sp>
      <p:cxnSp>
        <p:nvCxnSpPr>
          <p:cNvPr id="15" name="Straight Connector 14">
            <a:extLst>
              <a:ext uri="{FF2B5EF4-FFF2-40B4-BE49-F238E27FC236}">
                <a16:creationId xmlns:a16="http://schemas.microsoft.com/office/drawing/2014/main" id="{C81CFD00-FC30-4AFB-A61F-3127B2C90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9D1595AB-90F6-488F-B5E3-F8CFCC8F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TextBox 2">
            <a:extLst>
              <a:ext uri="{FF2B5EF4-FFF2-40B4-BE49-F238E27FC236}">
                <a16:creationId xmlns:a16="http://schemas.microsoft.com/office/drawing/2014/main" id="{5C0756EC-F84E-18E6-7268-5C38E644942F}"/>
              </a:ext>
            </a:extLst>
          </p:cNvPr>
          <p:cNvGraphicFramePr/>
          <p:nvPr>
            <p:extLst>
              <p:ext uri="{D42A27DB-BD31-4B8C-83A1-F6EECF244321}">
                <p14:modId xmlns:p14="http://schemas.microsoft.com/office/powerpoint/2010/main" val="2253738938"/>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372708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9">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6" name="Rectangle 11">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3" name="Rectangle 13">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028C05-6A52-1718-DB21-1A7ED5537257}"/>
              </a:ext>
            </a:extLst>
          </p:cNvPr>
          <p:cNvSpPr>
            <a:spLocks noGrp="1"/>
          </p:cNvSpPr>
          <p:nvPr>
            <p:ph type="title"/>
          </p:nvPr>
        </p:nvSpPr>
        <p:spPr>
          <a:xfrm>
            <a:off x="858749" y="963997"/>
            <a:ext cx="3787457" cy="4938361"/>
          </a:xfrm>
        </p:spPr>
        <p:txBody>
          <a:bodyPr vert="horz" lIns="91440" tIns="45720" rIns="91440" bIns="45720" rtlCol="0" anchor="ctr">
            <a:normAutofit/>
          </a:bodyPr>
          <a:lstStyle/>
          <a:p>
            <a:pPr algn="r"/>
            <a:r>
              <a:rPr lang="en-US" sz="4400" dirty="0">
                <a:effectLst>
                  <a:innerShdw blurRad="63500" dist="50800" dir="10800000">
                    <a:prstClr val="black">
                      <a:alpha val="50000"/>
                    </a:prstClr>
                  </a:innerShdw>
                  <a:reflection blurRad="6350" stA="60000" endA="900" endPos="58000" dir="5400000" sy="-100000" algn="bl" rotWithShape="0"/>
                </a:effectLst>
              </a:rPr>
              <a:t>ADVANTAGES</a:t>
            </a:r>
            <a:r>
              <a:rPr lang="en-US" sz="4400" dirty="0"/>
              <a:t> </a:t>
            </a:r>
          </a:p>
        </p:txBody>
      </p:sp>
      <p:cxnSp>
        <p:nvCxnSpPr>
          <p:cNvPr id="40" name="Straight Connector 15">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1" name="TextBox 2">
            <a:extLst>
              <a:ext uri="{FF2B5EF4-FFF2-40B4-BE49-F238E27FC236}">
                <a16:creationId xmlns:a16="http://schemas.microsoft.com/office/drawing/2014/main" id="{07DB7F5B-57C2-785E-47AD-5493AD77C854}"/>
              </a:ext>
            </a:extLst>
          </p:cNvPr>
          <p:cNvSpPr txBox="1"/>
          <p:nvPr/>
        </p:nvSpPr>
        <p:spPr>
          <a:xfrm>
            <a:off x="5301798" y="963507"/>
            <a:ext cx="5968181" cy="4938851"/>
          </a:xfrm>
          <a:prstGeom prst="rect">
            <a:avLst/>
          </a:prstGeom>
        </p:spPr>
        <p:txBody>
          <a:bodyPr vert="horz" lIns="0" tIns="45720" rIns="0" bIns="45720" rtlCol="0" anchor="ctr">
            <a:normAutofit/>
          </a:bodyPr>
          <a:lstStyle/>
          <a:p>
            <a:pPr marL="342900" indent="-342900">
              <a:spcAft>
                <a:spcPts val="600"/>
              </a:spcAft>
              <a:buFont typeface="Calibri" panose="020F0502020204030204" pitchFamily="34" charset="0"/>
              <a:buAutoNum type="arabicPeriod"/>
            </a:pPr>
            <a:r>
              <a:rPr lang="en-US">
                <a:solidFill>
                  <a:schemeClr val="tx1">
                    <a:lumMod val="75000"/>
                    <a:lumOff val="25000"/>
                  </a:schemeClr>
                </a:solidFill>
              </a:rPr>
              <a:t>Use to realize the higher cognitive &amp; psychomotor objectives.</a:t>
            </a:r>
          </a:p>
          <a:p>
            <a:pPr marL="342900" indent="-342900">
              <a:spcAft>
                <a:spcPts val="600"/>
              </a:spcAft>
              <a:buFont typeface="Calibri" panose="020F0502020204030204" pitchFamily="34" charset="0"/>
              <a:buAutoNum type="arabicPeriod"/>
            </a:pPr>
            <a:r>
              <a:rPr lang="en-US">
                <a:solidFill>
                  <a:schemeClr val="tx1">
                    <a:lumMod val="75000"/>
                    <a:lumOff val="25000"/>
                  </a:schemeClr>
                </a:solidFill>
              </a:rPr>
              <a:t>Used for developing understanding &amp; proficiency for the approaches and practices in education.</a:t>
            </a:r>
          </a:p>
          <a:p>
            <a:pPr marL="342900" indent="-342900">
              <a:spcAft>
                <a:spcPts val="600"/>
              </a:spcAft>
              <a:buFont typeface="Calibri" panose="020F0502020204030204" pitchFamily="34" charset="0"/>
              <a:buAutoNum type="arabicPeriod"/>
            </a:pPr>
            <a:r>
              <a:rPr lang="en-US">
                <a:solidFill>
                  <a:schemeClr val="tx1">
                    <a:lumMod val="75000"/>
                    <a:lumOff val="25000"/>
                  </a:schemeClr>
                </a:solidFill>
              </a:rPr>
              <a:t>Provide opportunity and situations to develop the individual capacities of a teacher.</a:t>
            </a:r>
          </a:p>
          <a:p>
            <a:pPr marL="342900" indent="-342900">
              <a:spcAft>
                <a:spcPts val="600"/>
              </a:spcAft>
              <a:buFont typeface="Calibri" panose="020F0502020204030204" pitchFamily="34" charset="0"/>
              <a:buAutoNum type="arabicPeriod"/>
            </a:pPr>
            <a:r>
              <a:rPr lang="en-US">
                <a:solidFill>
                  <a:schemeClr val="tx1">
                    <a:lumMod val="75000"/>
                    <a:lumOff val="25000"/>
                  </a:schemeClr>
                </a:solidFill>
              </a:rPr>
              <a:t>Develops the feeling cooperation and group work or teamwork.</a:t>
            </a:r>
          </a:p>
          <a:p>
            <a:pPr marL="342900" indent="-342900">
              <a:spcAft>
                <a:spcPts val="600"/>
              </a:spcAft>
              <a:buFont typeface="Calibri" panose="020F0502020204030204" pitchFamily="34" charset="0"/>
              <a:buAutoNum type="arabicPeriod"/>
            </a:pPr>
            <a:r>
              <a:rPr lang="en-US">
                <a:solidFill>
                  <a:schemeClr val="tx1">
                    <a:lumMod val="75000"/>
                    <a:lumOff val="25000"/>
                  </a:schemeClr>
                </a:solidFill>
              </a:rPr>
              <a:t>Provides the situations to study the vocational problems.</a:t>
            </a:r>
          </a:p>
          <a:p>
            <a:pPr marL="342900" indent="-342900">
              <a:spcAft>
                <a:spcPts val="600"/>
              </a:spcAft>
              <a:buFont typeface="Calibri" panose="020F0502020204030204" pitchFamily="34" charset="0"/>
              <a:buAutoNum type="arabicPeriod"/>
            </a:pPr>
            <a:r>
              <a:rPr lang="en-US">
                <a:solidFill>
                  <a:schemeClr val="tx1">
                    <a:lumMod val="75000"/>
                    <a:lumOff val="25000"/>
                  </a:schemeClr>
                </a:solidFill>
              </a:rPr>
              <a:t>It introduces new practice &amp; innovations in education.</a:t>
            </a:r>
          </a:p>
          <a:p>
            <a:pPr marL="342900" indent="-342900">
              <a:spcAft>
                <a:spcPts val="600"/>
              </a:spcAft>
              <a:buFont typeface="Calibri" panose="020F0502020204030204" pitchFamily="34" charset="0"/>
              <a:buAutoNum type="arabicPeriod"/>
            </a:pPr>
            <a:r>
              <a:rPr lang="en-US">
                <a:solidFill>
                  <a:schemeClr val="tx1">
                    <a:lumMod val="75000"/>
                    <a:lumOff val="25000"/>
                  </a:schemeClr>
                </a:solidFill>
              </a:rPr>
              <a:t>It is used for developing and improving professional efficiency , e.g., nursing, medical, dental, etc.</a:t>
            </a:r>
          </a:p>
          <a:p>
            <a:pPr marL="342900" indent="-342900">
              <a:spcAft>
                <a:spcPts val="600"/>
              </a:spcAft>
              <a:buFont typeface="Calibri" panose="020F0502020204030204" pitchFamily="34" charset="0"/>
              <a:buAutoNum type="arabicPeriod"/>
            </a:pPr>
            <a:r>
              <a:rPr lang="en-US">
                <a:solidFill>
                  <a:schemeClr val="tx1">
                    <a:lumMod val="75000"/>
                    <a:lumOff val="25000"/>
                  </a:schemeClr>
                </a:solidFill>
              </a:rPr>
              <a:t>The teacher proficiencies can be developed by using the workshop technique for in-service teaching.</a:t>
            </a:r>
          </a:p>
        </p:txBody>
      </p:sp>
    </p:spTree>
    <p:extLst>
      <p:ext uri="{BB962C8B-B14F-4D97-AF65-F5344CB8AC3E}">
        <p14:creationId xmlns:p14="http://schemas.microsoft.com/office/powerpoint/2010/main" val="3210228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22">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0F6F1E82-F603-49E4-9641-09EEA984A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809FFC-E853-C4B8-88A2-E8F76F2500E6}"/>
              </a:ext>
            </a:extLst>
          </p:cNvPr>
          <p:cNvSpPr>
            <a:spLocks noGrp="1"/>
          </p:cNvSpPr>
          <p:nvPr>
            <p:ph type="title"/>
          </p:nvPr>
        </p:nvSpPr>
        <p:spPr>
          <a:xfrm>
            <a:off x="1097280" y="286603"/>
            <a:ext cx="10058400" cy="1450757"/>
          </a:xfrm>
        </p:spPr>
        <p:txBody>
          <a:bodyPr vert="horz" lIns="91440" tIns="45720" rIns="91440" bIns="45720" rtlCol="0" anchor="b">
            <a:normAutofit/>
          </a:bodyPr>
          <a:lstStyle/>
          <a:p>
            <a:r>
              <a:rPr lang="en-US" sz="4800" b="1" dirty="0">
                <a:solidFill>
                  <a:schemeClr val="tx1">
                    <a:lumMod val="75000"/>
                  </a:schemeClr>
                </a:solidFill>
                <a:effectLst>
                  <a:innerShdw blurRad="63500" dist="50800" dir="10800000">
                    <a:prstClr val="black">
                      <a:alpha val="50000"/>
                    </a:prstClr>
                  </a:innerShdw>
                </a:effectLst>
              </a:rPr>
              <a:t>DISADVANTAGES</a:t>
            </a:r>
          </a:p>
        </p:txBody>
      </p:sp>
      <p:cxnSp>
        <p:nvCxnSpPr>
          <p:cNvPr id="27" name="Straight Connector 26">
            <a:extLst>
              <a:ext uri="{FF2B5EF4-FFF2-40B4-BE49-F238E27FC236}">
                <a16:creationId xmlns:a16="http://schemas.microsoft.com/office/drawing/2014/main" id="{C81CFD00-FC30-4AFB-A61F-3127B2C90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9D1595AB-90F6-488F-B5E3-F8CFCC8F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TextBox 3">
            <a:extLst>
              <a:ext uri="{FF2B5EF4-FFF2-40B4-BE49-F238E27FC236}">
                <a16:creationId xmlns:a16="http://schemas.microsoft.com/office/drawing/2014/main" id="{CFC8076B-D93D-EF91-6DAB-58A3D18AD0DC}"/>
              </a:ext>
            </a:extLst>
          </p:cNvPr>
          <p:cNvGraphicFramePr/>
          <p:nvPr>
            <p:extLst>
              <p:ext uri="{D42A27DB-BD31-4B8C-83A1-F6EECF244321}">
                <p14:modId xmlns:p14="http://schemas.microsoft.com/office/powerpoint/2010/main" val="72500133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100217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26EB16-7FB6-D929-4731-79C1CA302FA3}"/>
              </a:ext>
            </a:extLst>
          </p:cNvPr>
          <p:cNvSpPr>
            <a:spLocks noGrp="1"/>
          </p:cNvSpPr>
          <p:nvPr>
            <p:ph type="title"/>
          </p:nvPr>
        </p:nvSpPr>
        <p:spPr>
          <a:xfrm>
            <a:off x="-238720" y="-868982"/>
            <a:ext cx="7752383" cy="4938361"/>
          </a:xfrm>
        </p:spPr>
        <p:txBody>
          <a:bodyPr vert="horz" lIns="91440" tIns="45720" rIns="91440" bIns="45720" rtlCol="0" anchor="ctr">
            <a:normAutofit/>
          </a:bodyPr>
          <a:lstStyle/>
          <a:p>
            <a:pPr algn="r"/>
            <a:r>
              <a:rPr lang="en-US" sz="4400" b="1" dirty="0">
                <a:solidFill>
                  <a:schemeClr val="accent1">
                    <a:lumMod val="60000"/>
                    <a:lumOff val="40000"/>
                  </a:schemeClr>
                </a:solidFill>
                <a:effectLst>
                  <a:innerShdw blurRad="63500" dist="50800" dir="10800000">
                    <a:prstClr val="black">
                      <a:alpha val="50000"/>
                    </a:prstClr>
                  </a:innerShdw>
                  <a:reflection blurRad="6350" stA="60000" endA="900" endPos="58000" dir="5400000" sy="-100000" algn="bl" rotWithShape="0"/>
                </a:effectLst>
              </a:rPr>
              <a:t>CONCLUSION </a:t>
            </a:r>
          </a:p>
        </p:txBody>
      </p:sp>
      <p:cxnSp>
        <p:nvCxnSpPr>
          <p:cNvPr id="16" name="Straight Connector 15">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2B11509-7105-7979-8891-8963ED8180D7}"/>
              </a:ext>
            </a:extLst>
          </p:cNvPr>
          <p:cNvSpPr txBox="1"/>
          <p:nvPr/>
        </p:nvSpPr>
        <p:spPr>
          <a:xfrm>
            <a:off x="5213743" y="296238"/>
            <a:ext cx="5968181" cy="4938851"/>
          </a:xfrm>
          <a:prstGeom prst="rect">
            <a:avLst/>
          </a:prstGeom>
        </p:spPr>
        <p:txBody>
          <a:bodyPr vert="horz" lIns="0" tIns="45720" rIns="0" bIns="45720" rtlCol="0" anchor="ctr">
            <a:normAutofit/>
          </a:bodyPr>
          <a:lstStyle/>
          <a:p>
            <a:pPr>
              <a:spcAft>
                <a:spcPts val="600"/>
              </a:spcAft>
              <a:buFont typeface="Calibri" panose="020F0502020204030204" pitchFamily="34" charset="0"/>
            </a:pPr>
            <a:r>
              <a:rPr lang="en-US" dirty="0">
                <a:solidFill>
                  <a:srgbClr val="FF6600"/>
                </a:solidFill>
              </a:rPr>
              <a:t>Workshop may be a room or building which provides both the area and tools ( machinery ) that may be required for the manufacture of repair manufactured goods. Workshop were the only places of production until the advent of industrialization and factory.</a:t>
            </a:r>
          </a:p>
        </p:txBody>
      </p:sp>
    </p:spTree>
    <p:extLst>
      <p:ext uri="{BB962C8B-B14F-4D97-AF65-F5344CB8AC3E}">
        <p14:creationId xmlns:p14="http://schemas.microsoft.com/office/powerpoint/2010/main" val="55645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8">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10">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0" name="Rectangle 12">
            <a:extLst>
              <a:ext uri="{FF2B5EF4-FFF2-40B4-BE49-F238E27FC236}">
                <a16:creationId xmlns:a16="http://schemas.microsoft.com/office/drawing/2014/main" id="{68BDBE5C-BBE9-4E89-BEE5-DEB6EAB87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8963B8-F8EA-852F-213C-CAFDB6030E9D}"/>
              </a:ext>
            </a:extLst>
          </p:cNvPr>
          <p:cNvSpPr>
            <a:spLocks noGrp="1"/>
          </p:cNvSpPr>
          <p:nvPr>
            <p:ph type="title"/>
          </p:nvPr>
        </p:nvSpPr>
        <p:spPr>
          <a:xfrm>
            <a:off x="170856" y="439737"/>
            <a:ext cx="3689094" cy="5055904"/>
          </a:xfrm>
        </p:spPr>
        <p:txBody>
          <a:bodyPr vert="horz" lIns="91440" tIns="45720" rIns="91440" bIns="45720" rtlCol="0" anchor="ctr">
            <a:normAutofit/>
          </a:bodyPr>
          <a:lstStyle/>
          <a:p>
            <a:pPr algn="r"/>
            <a:r>
              <a:rPr lang="en-US" sz="4800" b="1" dirty="0">
                <a:solidFill>
                  <a:srgbClr val="002060"/>
                </a:solidFill>
                <a:effectLst>
                  <a:innerShdw blurRad="63500" dist="50800" dir="10800000">
                    <a:prstClr val="black">
                      <a:alpha val="50000"/>
                    </a:prstClr>
                  </a:innerShdw>
                  <a:reflection blurRad="6350" stA="60000" endA="900" endPos="58000" dir="5400000" sy="-100000" algn="bl" rotWithShape="0"/>
                </a:effectLst>
              </a:rPr>
              <a:t>CONTENT</a:t>
            </a:r>
          </a:p>
        </p:txBody>
      </p:sp>
      <p:cxnSp>
        <p:nvCxnSpPr>
          <p:cNvPr id="21" name="Straight Connector 14">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DFC4168B-AA75-4715-9B96-CF84B170A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2" name="TextBox 2">
            <a:extLst>
              <a:ext uri="{FF2B5EF4-FFF2-40B4-BE49-F238E27FC236}">
                <a16:creationId xmlns:a16="http://schemas.microsoft.com/office/drawing/2014/main" id="{92021E46-EB57-B17D-4B73-A32A8D56B571}"/>
              </a:ext>
            </a:extLst>
          </p:cNvPr>
          <p:cNvGraphicFramePr/>
          <p:nvPr>
            <p:extLst>
              <p:ext uri="{D42A27DB-BD31-4B8C-83A1-F6EECF244321}">
                <p14:modId xmlns:p14="http://schemas.microsoft.com/office/powerpoint/2010/main" val="3809564931"/>
              </p:ext>
            </p:extLst>
          </p:nvPr>
        </p:nvGraphicFramePr>
        <p:xfrm>
          <a:off x="4976031" y="634947"/>
          <a:ext cx="6582555" cy="5121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78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tint val="90000"/>
            <a:shade val="97000"/>
            <a:satMod val="13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F5FE1B2C-7BC1-4AE2-9A50-2A4A70A9D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97E8244A-2C81-4C0E-A929-3EC8EFF355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58724" y="457200"/>
            <a:ext cx="11274552" cy="59436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3397D3-729E-26E5-676A-44E0C36E1945}"/>
              </a:ext>
            </a:extLst>
          </p:cNvPr>
          <p:cNvSpPr>
            <a:spLocks noGrp="1"/>
          </p:cNvSpPr>
          <p:nvPr>
            <p:ph type="title"/>
          </p:nvPr>
        </p:nvSpPr>
        <p:spPr>
          <a:xfrm>
            <a:off x="858749" y="963997"/>
            <a:ext cx="3787457" cy="4938361"/>
          </a:xfrm>
        </p:spPr>
        <p:txBody>
          <a:bodyPr vert="horz" lIns="91440" tIns="45720" rIns="91440" bIns="45720" rtlCol="0" anchor="ctr">
            <a:normAutofit/>
          </a:bodyPr>
          <a:lstStyle/>
          <a:p>
            <a:pPr algn="r"/>
            <a:r>
              <a:rPr lang="en-US" sz="3700" dirty="0">
                <a:solidFill>
                  <a:schemeClr val="accent1">
                    <a:lumMod val="50000"/>
                  </a:schemeClr>
                </a:solidFill>
                <a:effectLst>
                  <a:innerShdw blurRad="63500" dist="50800" dir="10800000">
                    <a:prstClr val="black">
                      <a:alpha val="50000"/>
                    </a:prstClr>
                  </a:innerShdw>
                  <a:reflection blurRad="6350" stA="60000" endA="900" endPos="58000" dir="5400000" sy="-100000" algn="bl" rotWithShape="0"/>
                </a:effectLst>
              </a:rPr>
              <a:t>INTRODUCTION</a:t>
            </a:r>
          </a:p>
        </p:txBody>
      </p:sp>
      <p:cxnSp>
        <p:nvCxnSpPr>
          <p:cNvPr id="16" name="Straight Connector 15">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974"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4AC8890-F769-A1DA-F147-BAFB5B2DFE3B}"/>
              </a:ext>
            </a:extLst>
          </p:cNvPr>
          <p:cNvSpPr txBox="1"/>
          <p:nvPr/>
        </p:nvSpPr>
        <p:spPr>
          <a:xfrm>
            <a:off x="5301798" y="963507"/>
            <a:ext cx="6287690" cy="5341600"/>
          </a:xfrm>
          <a:prstGeom prst="rect">
            <a:avLst/>
          </a:prstGeom>
        </p:spPr>
        <p:txBody>
          <a:bodyPr vert="horz" lIns="0" tIns="45720" rIns="0" bIns="45720" rtlCol="0" anchor="ctr">
            <a:normAutofit/>
          </a:bodyPr>
          <a:lstStyle/>
          <a:p>
            <a:pPr>
              <a:spcAft>
                <a:spcPts val="600"/>
              </a:spcAft>
              <a:buFont typeface="Calibri" panose="020F0502020204030204" pitchFamily="34" charset="0"/>
            </a:pPr>
            <a:r>
              <a:rPr lang="en-US" dirty="0">
                <a:solidFill>
                  <a:schemeClr val="tx2">
                    <a:lumMod val="50000"/>
                  </a:schemeClr>
                </a:solidFill>
              </a:rPr>
              <a:t>The workshops are organized to develop the psychomotor aspects (skill development) of the learner regarding practical of new innovations in area of education. Under this technique participants have do some practical work to produce instructional teaching and testing material.</a:t>
            </a:r>
          </a:p>
        </p:txBody>
      </p:sp>
    </p:spTree>
    <p:extLst>
      <p:ext uri="{BB962C8B-B14F-4D97-AF65-F5344CB8AC3E}">
        <p14:creationId xmlns:p14="http://schemas.microsoft.com/office/powerpoint/2010/main" val="2106893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01EA3A-64FB-3A54-BD33-25A090E07EAE}"/>
              </a:ext>
            </a:extLst>
          </p:cNvPr>
          <p:cNvSpPr>
            <a:spLocks noGrp="1"/>
          </p:cNvSpPr>
          <p:nvPr>
            <p:ph type="title"/>
          </p:nvPr>
        </p:nvSpPr>
        <p:spPr>
          <a:xfrm>
            <a:off x="1036320" y="286603"/>
            <a:ext cx="10058400" cy="1450757"/>
          </a:xfrm>
        </p:spPr>
        <p:txBody>
          <a:bodyPr vert="horz" lIns="91440" tIns="45720" rIns="91440" bIns="45720" rtlCol="0" anchor="b">
            <a:normAutofit/>
          </a:bodyPr>
          <a:lstStyle/>
          <a:p>
            <a:r>
              <a:rPr lang="en-US" sz="4800" b="1" dirty="0">
                <a:solidFill>
                  <a:srgbClr val="00B0F0"/>
                </a:solidFill>
                <a:effectLst>
                  <a:innerShdw blurRad="63500" dist="50800" dir="10800000">
                    <a:prstClr val="black">
                      <a:alpha val="50000"/>
                    </a:prstClr>
                  </a:innerShdw>
                  <a:reflection blurRad="6350" stA="60000" endA="900" endPos="58000" dir="5400000" sy="-100000" algn="bl" rotWithShape="0"/>
                </a:effectLst>
              </a:rPr>
              <a:t>DEFINITION</a:t>
            </a:r>
          </a:p>
        </p:txBody>
      </p:sp>
      <p:cxnSp>
        <p:nvCxnSpPr>
          <p:cNvPr id="16" name="Straight Connector 15">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6573" y="1895846"/>
            <a:ext cx="9784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Graphic 6" descr="Meeting">
            <a:extLst>
              <a:ext uri="{FF2B5EF4-FFF2-40B4-BE49-F238E27FC236}">
                <a16:creationId xmlns:a16="http://schemas.microsoft.com/office/drawing/2014/main" id="{A3E6B15C-DA89-DD50-92B8-0CFBC3A572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7122" y="2174952"/>
            <a:ext cx="3031484" cy="3031484"/>
          </a:xfrm>
          <a:prstGeom prst="rect">
            <a:avLst/>
          </a:prstGeom>
        </p:spPr>
      </p:pic>
      <p:sp>
        <p:nvSpPr>
          <p:cNvPr id="3" name="TextBox 2">
            <a:extLst>
              <a:ext uri="{FF2B5EF4-FFF2-40B4-BE49-F238E27FC236}">
                <a16:creationId xmlns:a16="http://schemas.microsoft.com/office/drawing/2014/main" id="{33A4C139-A908-68CD-519D-A8737F804647}"/>
              </a:ext>
            </a:extLst>
          </p:cNvPr>
          <p:cNvSpPr txBox="1"/>
          <p:nvPr/>
        </p:nvSpPr>
        <p:spPr>
          <a:xfrm>
            <a:off x="4336589" y="2416426"/>
            <a:ext cx="7273209" cy="3039152"/>
          </a:xfrm>
          <a:prstGeom prst="rect">
            <a:avLst/>
          </a:prstGeom>
        </p:spPr>
        <p:txBody>
          <a:bodyPr vert="horz" lIns="0" tIns="45720" rIns="0" bIns="45720" rtlCol="0">
            <a:normAutofit/>
          </a:bodyPr>
          <a:lstStyle/>
          <a:p>
            <a:pPr marL="285750" indent="-285750">
              <a:spcAft>
                <a:spcPts val="600"/>
              </a:spcAft>
              <a:buFont typeface="Arial" panose="020B0604020202020204" pitchFamily="34" charset="0"/>
              <a:buChar char="•"/>
            </a:pPr>
            <a:r>
              <a:rPr lang="en-US" dirty="0">
                <a:solidFill>
                  <a:schemeClr val="accent5">
                    <a:lumMod val="75000"/>
                  </a:schemeClr>
                </a:solidFill>
              </a:rPr>
              <a:t>Workshop is defined as assembled group of 10 to 25 persons who share a common interest or problem. They meet together  to improve their individual and skill of a subject through intensive study, research, practice and discussion</a:t>
            </a:r>
          </a:p>
          <a:p>
            <a:pPr marL="285750" indent="-285750">
              <a:spcAft>
                <a:spcPts val="600"/>
              </a:spcAft>
              <a:buFont typeface="Arial" panose="020B0604020202020204" pitchFamily="34" charset="0"/>
              <a:buChar char="•"/>
            </a:pPr>
            <a:r>
              <a:rPr lang="en-US" dirty="0">
                <a:solidFill>
                  <a:schemeClr val="accent5">
                    <a:lumMod val="75000"/>
                  </a:schemeClr>
                </a:solidFill>
              </a:rPr>
              <a:t>Workshop is a meeting during which experienced people in responsible positions come together with experts and consultants to find solutions for the problem that cropped up in the course of their work and they have had difficulty in dealing with on their own. It is large group discussion method.</a:t>
            </a:r>
          </a:p>
        </p:txBody>
      </p:sp>
      <p:sp>
        <p:nvSpPr>
          <p:cNvPr id="18" name="Rectangle 17">
            <a:extLst>
              <a:ext uri="{FF2B5EF4-FFF2-40B4-BE49-F238E27FC236}">
                <a16:creationId xmlns:a16="http://schemas.microsoft.com/office/drawing/2014/main" id="{0B2EDFE5-9478-4774-9D3D-FEC7DC708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383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0F6F1E82-F603-49E4-9641-09EEA984A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F75C39-89BF-0493-9E95-7DF60C32955A}"/>
              </a:ext>
            </a:extLst>
          </p:cNvPr>
          <p:cNvSpPr>
            <a:spLocks noGrp="1"/>
          </p:cNvSpPr>
          <p:nvPr>
            <p:ph type="title"/>
          </p:nvPr>
        </p:nvSpPr>
        <p:spPr>
          <a:xfrm>
            <a:off x="1097280" y="286603"/>
            <a:ext cx="10058400" cy="1450757"/>
          </a:xfrm>
        </p:spPr>
        <p:txBody>
          <a:bodyPr vert="horz" lIns="91440" tIns="45720" rIns="91440" bIns="45720" rtlCol="0" anchor="b">
            <a:normAutofit/>
          </a:bodyPr>
          <a:lstStyle/>
          <a:p>
            <a:r>
              <a:rPr lang="en-US" sz="4800" dirty="0">
                <a:solidFill>
                  <a:schemeClr val="accent1">
                    <a:lumMod val="75000"/>
                  </a:schemeClr>
                </a:solidFill>
              </a:rPr>
              <a:t>ESSENTIAL FEATURES OF WORKSHOP</a:t>
            </a:r>
          </a:p>
        </p:txBody>
      </p:sp>
      <p:cxnSp>
        <p:nvCxnSpPr>
          <p:cNvPr id="15" name="Straight Connector 14">
            <a:extLst>
              <a:ext uri="{FF2B5EF4-FFF2-40B4-BE49-F238E27FC236}">
                <a16:creationId xmlns:a16="http://schemas.microsoft.com/office/drawing/2014/main" id="{C81CFD00-FC30-4AFB-A61F-3127B2C90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9D1595AB-90F6-488F-B5E3-F8CFCC8F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TextBox 2">
            <a:extLst>
              <a:ext uri="{FF2B5EF4-FFF2-40B4-BE49-F238E27FC236}">
                <a16:creationId xmlns:a16="http://schemas.microsoft.com/office/drawing/2014/main" id="{EBB6C4F6-7A22-EDED-FB4E-182268BD4791}"/>
              </a:ext>
            </a:extLst>
          </p:cNvPr>
          <p:cNvGraphicFramePr/>
          <p:nvPr>
            <p:extLst>
              <p:ext uri="{D42A27DB-BD31-4B8C-83A1-F6EECF244321}">
                <p14:modId xmlns:p14="http://schemas.microsoft.com/office/powerpoint/2010/main" val="3311582901"/>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641269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18" name="Rectangle 8">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10">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0" name="Rectangle 12">
            <a:extLst>
              <a:ext uri="{FF2B5EF4-FFF2-40B4-BE49-F238E27FC236}">
                <a16:creationId xmlns:a16="http://schemas.microsoft.com/office/drawing/2014/main" id="{0F6F1E82-F603-49E4-9641-09EEA984A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AC21C7-16C1-3B72-34F4-7D38A6FCB0C3}"/>
              </a:ext>
            </a:extLst>
          </p:cNvPr>
          <p:cNvSpPr>
            <a:spLocks noGrp="1"/>
          </p:cNvSpPr>
          <p:nvPr>
            <p:ph type="title"/>
          </p:nvPr>
        </p:nvSpPr>
        <p:spPr>
          <a:xfrm>
            <a:off x="1097280" y="286603"/>
            <a:ext cx="10058400" cy="1450757"/>
          </a:xfrm>
        </p:spPr>
        <p:txBody>
          <a:bodyPr vert="horz" lIns="91440" tIns="45720" rIns="91440" bIns="45720" rtlCol="0" anchor="b">
            <a:normAutofit/>
          </a:bodyPr>
          <a:lstStyle/>
          <a:p>
            <a:r>
              <a:rPr lang="en-US" sz="4800" b="1" dirty="0">
                <a:solidFill>
                  <a:schemeClr val="accent3">
                    <a:lumMod val="75000"/>
                  </a:schemeClr>
                </a:solidFill>
                <a:effectLst>
                  <a:innerShdw blurRad="63500" dist="50800" dir="10800000">
                    <a:prstClr val="black">
                      <a:alpha val="50000"/>
                    </a:prstClr>
                  </a:innerShdw>
                </a:effectLst>
              </a:rPr>
              <a:t>PRINCIPLES OF WORKSHOP</a:t>
            </a:r>
          </a:p>
        </p:txBody>
      </p:sp>
      <p:cxnSp>
        <p:nvCxnSpPr>
          <p:cNvPr id="21" name="Straight Connector 14">
            <a:extLst>
              <a:ext uri="{FF2B5EF4-FFF2-40B4-BE49-F238E27FC236}">
                <a16:creationId xmlns:a16="http://schemas.microsoft.com/office/drawing/2014/main" id="{C81CFD00-FC30-4AFB-A61F-3127B2C90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9D1595AB-90F6-488F-B5E3-F8CFCC8FA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2" name="TextBox 2">
            <a:extLst>
              <a:ext uri="{FF2B5EF4-FFF2-40B4-BE49-F238E27FC236}">
                <a16:creationId xmlns:a16="http://schemas.microsoft.com/office/drawing/2014/main" id="{B8137D76-305C-5181-7382-9D5CE13EB24F}"/>
              </a:ext>
            </a:extLst>
          </p:cNvPr>
          <p:cNvGraphicFramePr/>
          <p:nvPr>
            <p:extLst>
              <p:ext uri="{D42A27DB-BD31-4B8C-83A1-F6EECF244321}">
                <p14:modId xmlns:p14="http://schemas.microsoft.com/office/powerpoint/2010/main" val="1623424587"/>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475411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5CDCFD-BCFE-952B-31C1-5A6D8079299B}"/>
              </a:ext>
            </a:extLst>
          </p:cNvPr>
          <p:cNvSpPr txBox="1"/>
          <p:nvPr/>
        </p:nvSpPr>
        <p:spPr>
          <a:xfrm>
            <a:off x="3996647" y="113016"/>
            <a:ext cx="4921322" cy="400110"/>
          </a:xfrm>
          <a:prstGeom prst="rect">
            <a:avLst/>
          </a:prstGeom>
          <a:noFill/>
        </p:spPr>
        <p:txBody>
          <a:bodyPr wrap="square" rtlCol="0">
            <a:spAutoFit/>
          </a:bodyPr>
          <a:lstStyle/>
          <a:p>
            <a:r>
              <a:rPr lang="en-US" sz="2000" b="1" dirty="0">
                <a:solidFill>
                  <a:srgbClr val="7030A0"/>
                </a:solidFill>
                <a:effectLst>
                  <a:innerShdw blurRad="63500" dist="50800" dir="13500000">
                    <a:prstClr val="black">
                      <a:alpha val="50000"/>
                    </a:prstClr>
                  </a:innerShdw>
                  <a:reflection blurRad="6350" stA="60000" endA="900" endPos="58000" dir="5400000" sy="-100000" algn="bl" rotWithShape="0"/>
                </a:effectLst>
              </a:rPr>
              <a:t>OBJECTIVES OF WORKSHOP </a:t>
            </a:r>
          </a:p>
        </p:txBody>
      </p:sp>
      <p:sp>
        <p:nvSpPr>
          <p:cNvPr id="6" name="Oval 5">
            <a:extLst>
              <a:ext uri="{FF2B5EF4-FFF2-40B4-BE49-F238E27FC236}">
                <a16:creationId xmlns:a16="http://schemas.microsoft.com/office/drawing/2014/main" id="{FCDAA46E-F9D7-2A8B-4FCC-8D519A9C9A3C}"/>
              </a:ext>
            </a:extLst>
          </p:cNvPr>
          <p:cNvSpPr/>
          <p:nvPr/>
        </p:nvSpPr>
        <p:spPr>
          <a:xfrm>
            <a:off x="7705619" y="339047"/>
            <a:ext cx="3390472" cy="1469205"/>
          </a:xfrm>
          <a:prstGeom prst="ellipse">
            <a:avLst/>
          </a:prstGeom>
          <a:solidFill>
            <a:srgbClr val="B0BF41"/>
          </a:solidFill>
          <a:ln>
            <a:solidFill>
              <a:srgbClr val="B0BF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C00000"/>
                </a:solidFill>
              </a:rPr>
              <a:t>There are two objectives</a:t>
            </a:r>
          </a:p>
        </p:txBody>
      </p:sp>
      <p:cxnSp>
        <p:nvCxnSpPr>
          <p:cNvPr id="8" name="Straight Arrow Connector 7">
            <a:extLst>
              <a:ext uri="{FF2B5EF4-FFF2-40B4-BE49-F238E27FC236}">
                <a16:creationId xmlns:a16="http://schemas.microsoft.com/office/drawing/2014/main" id="{D452B957-1AE1-2B12-CFE3-4BD623DC3777}"/>
              </a:ext>
            </a:extLst>
          </p:cNvPr>
          <p:cNvCxnSpPr>
            <a:cxnSpLocks/>
            <a:stCxn id="6" idx="4"/>
          </p:cNvCxnSpPr>
          <p:nvPr/>
        </p:nvCxnSpPr>
        <p:spPr>
          <a:xfrm flipH="1">
            <a:off x="8815227" y="1808252"/>
            <a:ext cx="585628" cy="94522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7DC467D-FE77-67EF-6BC8-07A7905B5EF2}"/>
              </a:ext>
            </a:extLst>
          </p:cNvPr>
          <p:cNvCxnSpPr>
            <a:cxnSpLocks/>
          </p:cNvCxnSpPr>
          <p:nvPr/>
        </p:nvCxnSpPr>
        <p:spPr>
          <a:xfrm>
            <a:off x="9380306" y="1797978"/>
            <a:ext cx="678094" cy="98631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Rounded Corners 14">
            <a:extLst>
              <a:ext uri="{FF2B5EF4-FFF2-40B4-BE49-F238E27FC236}">
                <a16:creationId xmlns:a16="http://schemas.microsoft.com/office/drawing/2014/main" id="{F677894C-C55E-4EBF-4D10-45931B437725}"/>
              </a:ext>
            </a:extLst>
          </p:cNvPr>
          <p:cNvSpPr/>
          <p:nvPr/>
        </p:nvSpPr>
        <p:spPr>
          <a:xfrm>
            <a:off x="7551506" y="2897313"/>
            <a:ext cx="1869896" cy="883577"/>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Cognitive objective</a:t>
            </a:r>
          </a:p>
        </p:txBody>
      </p:sp>
      <p:sp>
        <p:nvSpPr>
          <p:cNvPr id="16" name="Rectangle: Rounded Corners 15">
            <a:extLst>
              <a:ext uri="{FF2B5EF4-FFF2-40B4-BE49-F238E27FC236}">
                <a16:creationId xmlns:a16="http://schemas.microsoft.com/office/drawing/2014/main" id="{3608A95D-CB60-6968-86BD-D1D4AECD8C28}"/>
              </a:ext>
            </a:extLst>
          </p:cNvPr>
          <p:cNvSpPr/>
          <p:nvPr/>
        </p:nvSpPr>
        <p:spPr>
          <a:xfrm>
            <a:off x="9822094" y="2887038"/>
            <a:ext cx="1715785" cy="873303"/>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Psychomotor objective</a:t>
            </a:r>
          </a:p>
        </p:txBody>
      </p:sp>
      <p:sp>
        <p:nvSpPr>
          <p:cNvPr id="20" name="TextBox 19">
            <a:extLst>
              <a:ext uri="{FF2B5EF4-FFF2-40B4-BE49-F238E27FC236}">
                <a16:creationId xmlns:a16="http://schemas.microsoft.com/office/drawing/2014/main" id="{1298490E-461F-6008-423F-A3BC61895E12}"/>
              </a:ext>
            </a:extLst>
          </p:cNvPr>
          <p:cNvSpPr txBox="1"/>
          <p:nvPr/>
        </p:nvSpPr>
        <p:spPr>
          <a:xfrm>
            <a:off x="791108" y="1880171"/>
            <a:ext cx="5476126" cy="369332"/>
          </a:xfrm>
          <a:prstGeom prst="rect">
            <a:avLst/>
          </a:prstGeom>
          <a:noFill/>
        </p:spPr>
        <p:txBody>
          <a:bodyPr wrap="square" rtlCol="0">
            <a:spAutoFit/>
          </a:bodyPr>
          <a:lstStyle/>
          <a:p>
            <a:pPr marL="285750" indent="-285750">
              <a:buFont typeface="Wingdings" panose="05000000000000000000" pitchFamily="2" charset="2"/>
              <a:buChar char="§"/>
            </a:pPr>
            <a:r>
              <a:rPr lang="en-US" dirty="0">
                <a:solidFill>
                  <a:schemeClr val="accent4">
                    <a:lumMod val="50000"/>
                  </a:schemeClr>
                </a:solidFill>
              </a:rPr>
              <a:t>To solve the problem of the teaching profession </a:t>
            </a:r>
          </a:p>
        </p:txBody>
      </p:sp>
      <p:sp>
        <p:nvSpPr>
          <p:cNvPr id="21" name="TextBox 20">
            <a:extLst>
              <a:ext uri="{FF2B5EF4-FFF2-40B4-BE49-F238E27FC236}">
                <a16:creationId xmlns:a16="http://schemas.microsoft.com/office/drawing/2014/main" id="{BCE15829-10C1-061A-ED44-135CC51FF69A}"/>
              </a:ext>
            </a:extLst>
          </p:cNvPr>
          <p:cNvSpPr txBox="1"/>
          <p:nvPr/>
        </p:nvSpPr>
        <p:spPr>
          <a:xfrm>
            <a:off x="452062" y="976043"/>
            <a:ext cx="4900773" cy="369332"/>
          </a:xfrm>
          <a:prstGeom prst="rect">
            <a:avLst/>
          </a:prstGeom>
          <a:noFill/>
        </p:spPr>
        <p:txBody>
          <a:bodyPr wrap="square" rtlCol="0">
            <a:spAutoFit/>
          </a:bodyPr>
          <a:lstStyle/>
          <a:p>
            <a:pPr marL="342900" indent="-342900">
              <a:buFont typeface="+mj-lt"/>
              <a:buAutoNum type="arabicPeriod"/>
            </a:pPr>
            <a:r>
              <a:rPr lang="en-US" b="1" dirty="0"/>
              <a:t>COGNITIVE OBJECTIVES</a:t>
            </a:r>
          </a:p>
        </p:txBody>
      </p:sp>
      <p:graphicFrame>
        <p:nvGraphicFramePr>
          <p:cNvPr id="22" name="Table 22">
            <a:extLst>
              <a:ext uri="{FF2B5EF4-FFF2-40B4-BE49-F238E27FC236}">
                <a16:creationId xmlns:a16="http://schemas.microsoft.com/office/drawing/2014/main" id="{C374DA78-1087-CCD7-C050-949C42535B23}"/>
              </a:ext>
            </a:extLst>
          </p:cNvPr>
          <p:cNvGraphicFramePr>
            <a:graphicFrameLocks noGrp="1"/>
          </p:cNvGraphicFramePr>
          <p:nvPr>
            <p:extLst>
              <p:ext uri="{D42A27DB-BD31-4B8C-83A1-F6EECF244321}">
                <p14:modId xmlns:p14="http://schemas.microsoft.com/office/powerpoint/2010/main" val="342085972"/>
              </p:ext>
            </p:extLst>
          </p:nvPr>
        </p:nvGraphicFramePr>
        <p:xfrm>
          <a:off x="246580" y="2353256"/>
          <a:ext cx="7109716" cy="2424227"/>
        </p:xfrm>
        <a:graphic>
          <a:graphicData uri="http://schemas.openxmlformats.org/drawingml/2006/table">
            <a:tbl>
              <a:tblPr firstRow="1" bandRow="1">
                <a:tableStyleId>{5C22544A-7EE6-4342-B048-85BDC9FD1C3A}</a:tableStyleId>
              </a:tblPr>
              <a:tblGrid>
                <a:gridCol w="2310375">
                  <a:extLst>
                    <a:ext uri="{9D8B030D-6E8A-4147-A177-3AD203B41FA5}">
                      <a16:colId xmlns:a16="http://schemas.microsoft.com/office/drawing/2014/main" val="2744314696"/>
                    </a:ext>
                  </a:extLst>
                </a:gridCol>
                <a:gridCol w="2212799">
                  <a:extLst>
                    <a:ext uri="{9D8B030D-6E8A-4147-A177-3AD203B41FA5}">
                      <a16:colId xmlns:a16="http://schemas.microsoft.com/office/drawing/2014/main" val="347512481"/>
                    </a:ext>
                  </a:extLst>
                </a:gridCol>
                <a:gridCol w="2586542">
                  <a:extLst>
                    <a:ext uri="{9D8B030D-6E8A-4147-A177-3AD203B41FA5}">
                      <a16:colId xmlns:a16="http://schemas.microsoft.com/office/drawing/2014/main" val="2693766028"/>
                    </a:ext>
                  </a:extLst>
                </a:gridCol>
              </a:tblGrid>
              <a:tr h="2424227">
                <a:tc>
                  <a:txBody>
                    <a:bodyPr/>
                    <a:lstStyle/>
                    <a:p>
                      <a:pPr algn="just"/>
                      <a:r>
                        <a:rPr lang="en-US" dirty="0"/>
                        <a:t>To provide the philosophical and sociological background for instructional and teaching situation.</a:t>
                      </a:r>
                    </a:p>
                    <a:p>
                      <a:pPr algn="just"/>
                      <a:endParaRPr lang="en-US" dirty="0"/>
                    </a:p>
                  </a:txBody>
                  <a:tcPr>
                    <a:solidFill>
                      <a:schemeClr val="accent1">
                        <a:lumMod val="75000"/>
                      </a:schemeClr>
                    </a:solidFill>
                  </a:tcPr>
                </a:tc>
                <a:tc>
                  <a:txBody>
                    <a:bodyPr/>
                    <a:lstStyle/>
                    <a:p>
                      <a:pPr algn="just"/>
                      <a:r>
                        <a:rPr lang="en-US" dirty="0"/>
                        <a:t>To identify the educational objectives in the present context </a:t>
                      </a:r>
                    </a:p>
                  </a:txBody>
                  <a:tcPr>
                    <a:solidFill>
                      <a:schemeClr val="accent5">
                        <a:lumMod val="60000"/>
                        <a:lumOff val="40000"/>
                      </a:schemeClr>
                    </a:solidFill>
                  </a:tcPr>
                </a:tc>
                <a:tc>
                  <a:txBody>
                    <a:bodyPr/>
                    <a:lstStyle/>
                    <a:p>
                      <a:pPr algn="just"/>
                      <a:r>
                        <a:rPr lang="en-US" dirty="0"/>
                        <a:t>To develop an understanding regarding the use of theme and problem </a:t>
                      </a:r>
                    </a:p>
                  </a:txBody>
                  <a:tcPr>
                    <a:solidFill>
                      <a:schemeClr val="bg2">
                        <a:lumMod val="50000"/>
                      </a:schemeClr>
                    </a:solidFill>
                  </a:tcPr>
                </a:tc>
                <a:extLst>
                  <a:ext uri="{0D108BD9-81ED-4DB2-BD59-A6C34878D82A}">
                    <a16:rowId xmlns:a16="http://schemas.microsoft.com/office/drawing/2014/main" val="1771247037"/>
                  </a:ext>
                </a:extLst>
              </a:tr>
            </a:tbl>
          </a:graphicData>
        </a:graphic>
      </p:graphicFrame>
    </p:spTree>
    <p:extLst>
      <p:ext uri="{BB962C8B-B14F-4D97-AF65-F5344CB8AC3E}">
        <p14:creationId xmlns:p14="http://schemas.microsoft.com/office/powerpoint/2010/main" val="476011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0BF4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175A2-D9C8-EB01-352A-B01385779AB5}"/>
              </a:ext>
            </a:extLst>
          </p:cNvPr>
          <p:cNvSpPr>
            <a:spLocks noGrp="1"/>
          </p:cNvSpPr>
          <p:nvPr>
            <p:ph type="title"/>
          </p:nvPr>
        </p:nvSpPr>
        <p:spPr/>
        <p:txBody>
          <a:bodyPr/>
          <a:lstStyle/>
          <a:p>
            <a:r>
              <a:rPr lang="en-US" b="1" dirty="0">
                <a:solidFill>
                  <a:schemeClr val="tx2">
                    <a:lumMod val="60000"/>
                    <a:lumOff val="40000"/>
                  </a:schemeClr>
                </a:solidFill>
                <a:effectLst>
                  <a:innerShdw blurRad="63500" dist="50800" dir="10800000">
                    <a:prstClr val="black">
                      <a:alpha val="50000"/>
                    </a:prstClr>
                  </a:innerShdw>
                </a:effectLst>
              </a:rPr>
              <a:t>Psychomotor Objective </a:t>
            </a:r>
          </a:p>
        </p:txBody>
      </p:sp>
      <p:graphicFrame>
        <p:nvGraphicFramePr>
          <p:cNvPr id="3" name="Diagram 2">
            <a:extLst>
              <a:ext uri="{FF2B5EF4-FFF2-40B4-BE49-F238E27FC236}">
                <a16:creationId xmlns:a16="http://schemas.microsoft.com/office/drawing/2014/main" id="{C4D5AB9A-D73B-BD6B-8ADA-6EA70D54EB98}"/>
              </a:ext>
            </a:extLst>
          </p:cNvPr>
          <p:cNvGraphicFramePr/>
          <p:nvPr>
            <p:extLst>
              <p:ext uri="{D42A27DB-BD31-4B8C-83A1-F6EECF244321}">
                <p14:modId xmlns:p14="http://schemas.microsoft.com/office/powerpoint/2010/main" val="2946539654"/>
              </p:ext>
            </p:extLst>
          </p:nvPr>
        </p:nvGraphicFramePr>
        <p:xfrm>
          <a:off x="932665" y="2065582"/>
          <a:ext cx="10358634" cy="40064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7663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3E3B-9419-FB6D-9AEF-2FFFF816ABA3}"/>
              </a:ext>
            </a:extLst>
          </p:cNvPr>
          <p:cNvSpPr>
            <a:spLocks noGrp="1"/>
          </p:cNvSpPr>
          <p:nvPr>
            <p:ph type="title"/>
          </p:nvPr>
        </p:nvSpPr>
        <p:spPr/>
        <p:txBody>
          <a:bodyPr/>
          <a:lstStyle/>
          <a:p>
            <a:r>
              <a:rPr lang="en-US" b="1" dirty="0">
                <a:solidFill>
                  <a:srgbClr val="00B050"/>
                </a:solidFill>
                <a:effectLst>
                  <a:innerShdw blurRad="63500" dist="50800" dir="10800000">
                    <a:prstClr val="black">
                      <a:alpha val="50000"/>
                    </a:prstClr>
                  </a:innerShdw>
                </a:effectLst>
              </a:rPr>
              <a:t>PROCEDURE </a:t>
            </a:r>
          </a:p>
        </p:txBody>
      </p:sp>
      <p:sp>
        <p:nvSpPr>
          <p:cNvPr id="3" name="TextBox 2">
            <a:extLst>
              <a:ext uri="{FF2B5EF4-FFF2-40B4-BE49-F238E27FC236}">
                <a16:creationId xmlns:a16="http://schemas.microsoft.com/office/drawing/2014/main" id="{3B9E17C0-D153-36CC-8740-11FBC6CCF02B}"/>
              </a:ext>
            </a:extLst>
          </p:cNvPr>
          <p:cNvSpPr txBox="1"/>
          <p:nvPr/>
        </p:nvSpPr>
        <p:spPr>
          <a:xfrm>
            <a:off x="1191803" y="1962363"/>
            <a:ext cx="7828908" cy="646331"/>
          </a:xfrm>
          <a:prstGeom prst="rect">
            <a:avLst/>
          </a:prstGeom>
          <a:noFill/>
        </p:spPr>
        <p:txBody>
          <a:bodyPr wrap="square" rtlCol="0">
            <a:spAutoFit/>
          </a:bodyPr>
          <a:lstStyle/>
          <a:p>
            <a:pPr marL="285750" indent="-285750">
              <a:buClr>
                <a:srgbClr val="FF0000"/>
              </a:buClr>
              <a:buFont typeface="Arial" panose="020B0604020202020204" pitchFamily="34" charset="0"/>
              <a:buChar char="•"/>
            </a:pPr>
            <a:r>
              <a:rPr lang="en-US" dirty="0">
                <a:solidFill>
                  <a:schemeClr val="tx2">
                    <a:lumMod val="75000"/>
                  </a:schemeClr>
                </a:solidFill>
              </a:rPr>
              <a:t>The organization of the workshop can be divided into 2 phases:-</a:t>
            </a:r>
          </a:p>
          <a:p>
            <a:pPr>
              <a:buClr>
                <a:srgbClr val="FF0000"/>
              </a:buClr>
            </a:pPr>
            <a:endParaRPr lang="en-US" dirty="0"/>
          </a:p>
        </p:txBody>
      </p:sp>
      <p:sp>
        <p:nvSpPr>
          <p:cNvPr id="4" name="TextBox 3">
            <a:extLst>
              <a:ext uri="{FF2B5EF4-FFF2-40B4-BE49-F238E27FC236}">
                <a16:creationId xmlns:a16="http://schemas.microsoft.com/office/drawing/2014/main" id="{E1663200-D90F-EB4D-0383-43D9E51A258A}"/>
              </a:ext>
            </a:extLst>
          </p:cNvPr>
          <p:cNvSpPr txBox="1"/>
          <p:nvPr/>
        </p:nvSpPr>
        <p:spPr>
          <a:xfrm>
            <a:off x="1500027" y="2311686"/>
            <a:ext cx="5928189" cy="646331"/>
          </a:xfrm>
          <a:prstGeom prst="rect">
            <a:avLst/>
          </a:prstGeom>
          <a:noFill/>
        </p:spPr>
        <p:txBody>
          <a:bodyPr wrap="square" rtlCol="0">
            <a:spAutoFit/>
          </a:bodyPr>
          <a:lstStyle/>
          <a:p>
            <a:pPr marL="342900" indent="-342900">
              <a:buFont typeface="+mj-lt"/>
              <a:buAutoNum type="arabicPeriod"/>
            </a:pPr>
            <a:r>
              <a:rPr lang="en-US" dirty="0">
                <a:solidFill>
                  <a:srgbClr val="0070C0"/>
                </a:solidFill>
              </a:rPr>
              <a:t>Pre-active phase </a:t>
            </a:r>
          </a:p>
          <a:p>
            <a:pPr marL="342900" indent="-342900">
              <a:buFont typeface="+mj-lt"/>
              <a:buAutoNum type="arabicPeriod"/>
            </a:pPr>
            <a:r>
              <a:rPr lang="en-US" dirty="0">
                <a:solidFill>
                  <a:srgbClr val="0070C0"/>
                </a:solidFill>
              </a:rPr>
              <a:t>Active phase </a:t>
            </a:r>
          </a:p>
        </p:txBody>
      </p:sp>
      <p:sp>
        <p:nvSpPr>
          <p:cNvPr id="5" name="TextBox 4">
            <a:extLst>
              <a:ext uri="{FF2B5EF4-FFF2-40B4-BE49-F238E27FC236}">
                <a16:creationId xmlns:a16="http://schemas.microsoft.com/office/drawing/2014/main" id="{EE8C3D61-F1B1-EAA1-7A62-B8FFF0073988}"/>
              </a:ext>
            </a:extLst>
          </p:cNvPr>
          <p:cNvSpPr txBox="1"/>
          <p:nvPr/>
        </p:nvSpPr>
        <p:spPr>
          <a:xfrm>
            <a:off x="318500" y="3000052"/>
            <a:ext cx="4859676" cy="369332"/>
          </a:xfrm>
          <a:prstGeom prst="rect">
            <a:avLst/>
          </a:prstGeom>
          <a:noFill/>
        </p:spPr>
        <p:txBody>
          <a:bodyPr wrap="square" rtlCol="0">
            <a:spAutoFit/>
          </a:bodyPr>
          <a:lstStyle/>
          <a:p>
            <a:pPr marL="342900" indent="-342900">
              <a:buFont typeface="+mj-lt"/>
              <a:buAutoNum type="arabicPeriod"/>
            </a:pPr>
            <a:r>
              <a:rPr lang="en-US" b="1" dirty="0">
                <a:solidFill>
                  <a:srgbClr val="0070C0"/>
                </a:solidFill>
              </a:rPr>
              <a:t>THE PRE-ACTIVE PHASE</a:t>
            </a:r>
          </a:p>
        </p:txBody>
      </p:sp>
      <p:sp>
        <p:nvSpPr>
          <p:cNvPr id="6" name="TextBox 5">
            <a:extLst>
              <a:ext uri="{FF2B5EF4-FFF2-40B4-BE49-F238E27FC236}">
                <a16:creationId xmlns:a16="http://schemas.microsoft.com/office/drawing/2014/main" id="{74BF281A-E9BA-B65B-4C68-7E2F512EF228}"/>
              </a:ext>
            </a:extLst>
          </p:cNvPr>
          <p:cNvSpPr txBox="1"/>
          <p:nvPr/>
        </p:nvSpPr>
        <p:spPr>
          <a:xfrm>
            <a:off x="821932" y="3318554"/>
            <a:ext cx="10983075" cy="3416320"/>
          </a:xfrm>
          <a:prstGeom prst="rect">
            <a:avLst/>
          </a:prstGeom>
          <a:noFill/>
        </p:spPr>
        <p:txBody>
          <a:bodyPr wrap="square" rtlCol="0">
            <a:spAutoFit/>
          </a:bodyPr>
          <a:lstStyle/>
          <a:p>
            <a:pPr marL="285750" indent="-285750">
              <a:buFont typeface="Wingdings" panose="05000000000000000000" pitchFamily="2" charset="2"/>
              <a:buChar char="Ø"/>
            </a:pPr>
            <a:r>
              <a:rPr lang="en-US" b="1" dirty="0">
                <a:solidFill>
                  <a:srgbClr val="F35A0D"/>
                </a:solidFill>
              </a:rPr>
              <a:t>STEP 1 :- (DEFINE THE GOAL)</a:t>
            </a:r>
          </a:p>
          <a:p>
            <a:r>
              <a:rPr lang="en-US" dirty="0"/>
              <a:t>Every workshop must have a goal, clear goal should be kept at the center of the discussion</a:t>
            </a:r>
          </a:p>
          <a:p>
            <a:pPr marL="285750" indent="-285750">
              <a:buFont typeface="Wingdings" panose="05000000000000000000" pitchFamily="2" charset="2"/>
              <a:buChar char="Ø"/>
            </a:pPr>
            <a:r>
              <a:rPr lang="en-US" b="1" dirty="0">
                <a:solidFill>
                  <a:srgbClr val="F35A0D"/>
                </a:solidFill>
              </a:rPr>
              <a:t>STEP 2 :- (DECIDE THE TARGET GROUPS)</a:t>
            </a:r>
          </a:p>
          <a:p>
            <a:r>
              <a:rPr lang="en-US" dirty="0"/>
              <a:t>Knowing who will participate directly refers to the objectives. Make a list of people who needs to be there. Try to be as specific as possible, but leave a few openings for last-minute additions</a:t>
            </a:r>
          </a:p>
          <a:p>
            <a:pPr marL="285750" indent="-285750">
              <a:buFont typeface="Wingdings" panose="05000000000000000000" pitchFamily="2" charset="2"/>
              <a:buChar char="Ø"/>
            </a:pPr>
            <a:r>
              <a:rPr lang="en-US" b="1" dirty="0">
                <a:solidFill>
                  <a:srgbClr val="F35A0D"/>
                </a:solidFill>
              </a:rPr>
              <a:t>STEP 3 :- (SELECT THE RIGHT LOCATION)</a:t>
            </a:r>
          </a:p>
          <a:p>
            <a:pPr marL="285750" indent="-285750">
              <a:buClr>
                <a:srgbClr val="C00000"/>
              </a:buClr>
              <a:buFont typeface="Arial" panose="020B0604020202020204" pitchFamily="34" charset="0"/>
              <a:buChar char="•"/>
            </a:pPr>
            <a:r>
              <a:rPr lang="en-US" dirty="0"/>
              <a:t>Think about the logistics and practical details of the workshop for the selection of the location.</a:t>
            </a:r>
          </a:p>
          <a:p>
            <a:pPr marL="285750" indent="-285750">
              <a:buClr>
                <a:srgbClr val="C00000"/>
              </a:buClr>
              <a:buFont typeface="Arial" panose="020B0604020202020204" pitchFamily="34" charset="0"/>
              <a:buChar char="•"/>
            </a:pPr>
            <a:r>
              <a:rPr lang="en-US" dirty="0"/>
              <a:t>Make sure that everyone be able to see the visual aids.</a:t>
            </a:r>
          </a:p>
          <a:p>
            <a:pPr marL="285750" indent="-285750">
              <a:buClr>
                <a:srgbClr val="C00000"/>
              </a:buClr>
              <a:buFont typeface="Arial" panose="020B0604020202020204" pitchFamily="34" charset="0"/>
              <a:buChar char="•"/>
            </a:pPr>
            <a:r>
              <a:rPr lang="en-US" dirty="0"/>
              <a:t>Also make sure that the appropriate facilities for breakout sessions.</a:t>
            </a:r>
          </a:p>
          <a:p>
            <a:pPr marL="285750" indent="-285750">
              <a:buClr>
                <a:srgbClr val="C00000"/>
              </a:buClr>
              <a:buFont typeface="Arial" panose="020B0604020202020204" pitchFamily="34" charset="0"/>
              <a:buChar char="•"/>
            </a:pPr>
            <a:r>
              <a:rPr lang="en-US" dirty="0"/>
              <a:t>Will everyone be able to reach venue or need to organize accommodations for people who are coming from a long way.</a:t>
            </a:r>
          </a:p>
          <a:p>
            <a:r>
              <a:rPr lang="en-US" b="1" dirty="0"/>
              <a:t> </a:t>
            </a:r>
          </a:p>
        </p:txBody>
      </p:sp>
    </p:spTree>
    <p:extLst>
      <p:ext uri="{BB962C8B-B14F-4D97-AF65-F5344CB8AC3E}">
        <p14:creationId xmlns:p14="http://schemas.microsoft.com/office/powerpoint/2010/main" val="2478343404"/>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359</TotalTime>
  <Words>1334</Words>
  <Application>Microsoft Office PowerPoint</Application>
  <PresentationFormat>Widescreen</PresentationFormat>
  <Paragraphs>100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RetrospectVTI</vt:lpstr>
      <vt:lpstr>PowerPoint Presentation</vt:lpstr>
      <vt:lpstr>CONTENT</vt:lpstr>
      <vt:lpstr>INTRODUCTION</vt:lpstr>
      <vt:lpstr>DEFINITION</vt:lpstr>
      <vt:lpstr>ESSENTIAL FEATURES OF WORKSHOP</vt:lpstr>
      <vt:lpstr>PRINCIPLES OF WORKSHOP</vt:lpstr>
      <vt:lpstr>PowerPoint Presentation</vt:lpstr>
      <vt:lpstr>Psychomotor Objective </vt:lpstr>
      <vt:lpstr>PROCEDURE </vt:lpstr>
      <vt:lpstr>PowerPoint Presentation</vt:lpstr>
      <vt:lpstr>PowerPoint Presentation</vt:lpstr>
      <vt:lpstr>FOLLOW UP </vt:lpstr>
      <vt:lpstr>ADVANTAGES </vt:lpstr>
      <vt:lpstr>DISADVANTAGES</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Workshop is important for doctors, hospitals, clinics, medical professionals, CIOs and CTOs. The main aim of this Workshop is to discuss topics like improved operational efficiency in hospitals, and the importance of digital transformation in the healthcare sector. Hospex- Smart Hospital Workshop can help empower hospitals, clinics, labs and diagnostic centres to become Smart.</dc:title>
  <dc:creator>Prince Chauhan</dc:creator>
  <cp:lastModifiedBy>919113138015</cp:lastModifiedBy>
  <cp:revision>3</cp:revision>
  <dcterms:created xsi:type="dcterms:W3CDTF">2023-03-23T16:14:24Z</dcterms:created>
  <dcterms:modified xsi:type="dcterms:W3CDTF">2023-03-27T13:37:49Z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2023-03-23T16:17:00Z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df9c16eb-a37a-4fef-820d-5c19b5f1dd66</vt:lpwstr>
  </property>
  <property fmtid="{D5CDD505-2E9C-101B-9397-08002B2CF9AE}" pid="7" name="MSIP_Label_defa4170-0d19-0005-0004-bc88714345d2_ActionId">
    <vt:lpwstr>85492235-7af1-4733-814f-515e5e5deead</vt:lpwstr>
  </property>
  <property fmtid="{D5CDD505-2E9C-101B-9397-08002B2CF9AE}" pid="8" name="MSIP_Label_defa4170-0d19-0005-0004-bc88714345d2_ContentBits">
    <vt:lpwstr>0</vt:lpwstr>
  </property>
</Properties>
</file>