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 id="260" r:id="rId3"/>
    <p:sldId id="261" r:id="rId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2" d="100"/>
          <a:sy n="82" d="100"/>
        </p:scale>
        <p:origin x="720" y="77"/>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slide" Target="slides/slide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457200" y="4960137"/>
            <a:ext cx="7772400" cy="1463040"/>
          </a:xfrm>
        </p:spPr>
        <p:txBody>
          <a:bodyPr anchor="ctr">
            <a:normAutofit/>
          </a:bodyPr>
          <a:lstStyle>
            <a:lvl1pPr algn="r">
              <a:defRPr sz="5000" spc="200" baseline="0"/>
            </a:lvl1pPr>
          </a:lstStyle>
          <a:p>
            <a:r>
              <a:rPr lang="en-US"/>
              <a:t>Click to edit Master title style</a:t>
            </a:r>
            <a:endParaRPr lang="en-US" dirty="0"/>
          </a:p>
        </p:txBody>
      </p:sp>
      <p:sp>
        <p:nvSpPr>
          <p:cNvPr id="3" name="Subtitle 2"/>
          <p:cNvSpPr>
            <a:spLocks noGrp="1"/>
          </p:cNvSpPr>
          <p:nvPr>
            <p:ph type="subTitle" idx="1"/>
          </p:nvPr>
        </p:nvSpPr>
        <p:spPr>
          <a:xfrm>
            <a:off x="8610600" y="4960137"/>
            <a:ext cx="3200400" cy="1463040"/>
          </a:xfrm>
        </p:spPr>
        <p:txBody>
          <a:bodyPr lIns="91440" rIns="91440" anchor="ctr">
            <a:normAutofit/>
          </a:bodyPr>
          <a:lstStyle>
            <a:lvl1pPr marL="0" indent="0" algn="l">
              <a:lnSpc>
                <a:spcPct val="100000"/>
              </a:lnSpc>
              <a:spcBef>
                <a:spcPts val="0"/>
              </a:spcBef>
              <a:buNone/>
              <a:defRPr sz="1800">
                <a:solidFill>
                  <a:schemeClr val="tx1">
                    <a:lumMod val="95000"/>
                    <a:lumOff val="5000"/>
                  </a:schemeClr>
                </a:solidFill>
              </a:defRPr>
            </a:lvl1pPr>
            <a:lvl2pPr marL="457200" indent="0" algn="ctr">
              <a:buNone/>
              <a:defRPr sz="1800"/>
            </a:lvl2pPr>
            <a:lvl3pPr marL="914400" indent="0" algn="ctr">
              <a:buNone/>
              <a:defRPr sz="1800"/>
            </a:lvl3pPr>
            <a:lvl4pPr marL="1371600" indent="0" algn="ctr">
              <a:buNone/>
              <a:defRPr sz="1800"/>
            </a:lvl4pPr>
            <a:lvl5pPr marL="1828800" indent="0" algn="ctr">
              <a:buNone/>
              <a:defRPr sz="1800"/>
            </a:lvl5pPr>
            <a:lvl6pPr marL="2286000" indent="0" algn="ctr">
              <a:buNone/>
              <a:defRPr sz="1800"/>
            </a:lvl6pPr>
            <a:lvl7pPr marL="2743200" indent="0" algn="ctr">
              <a:buNone/>
              <a:defRPr sz="1800"/>
            </a:lvl7pPr>
            <a:lvl8pPr marL="3200400" indent="0" algn="ctr">
              <a:buNone/>
              <a:defRPr sz="1800"/>
            </a:lvl8pPr>
            <a:lvl9pPr marL="3657600" indent="0" algn="ctr">
              <a:buNone/>
              <a:defRPr sz="18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lvl1pPr algn="l">
              <a:defRPr/>
            </a:lvl1pPr>
          </a:lstStyle>
          <a:p>
            <a:fld id="{9BF5858B-A5BA-49BE-8E22-9530C686B39E}" type="datetimeFigureOut">
              <a:rPr lang="en-US" smtClean="0"/>
              <a:t>3/8/2023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EBDD579-F07A-486D-AEDA-0CBECE35FEB0}" type="slidenum">
              <a:rPr lang="en-US" smtClean="0"/>
              <a:t>‹#›</a:t>
            </a:fld>
            <a:endParaRPr lang="en-US"/>
          </a:p>
        </p:txBody>
      </p:sp>
      <p:cxnSp>
        <p:nvCxnSpPr>
          <p:cNvPr id="13" name="Straight Connector 12"/>
          <p:cNvCxnSpPr/>
          <p:nvPr/>
        </p:nvCxnSpPr>
        <p:spPr>
          <a:xfrm flipV="1">
            <a:off x="8386842" y="5264106"/>
            <a:ext cx="0" cy="914400"/>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
        <p:nvSpPr>
          <p:cNvPr id="10" name="Rectangle 9"/>
          <p:cNvSpPr/>
          <p:nvPr/>
        </p:nvSpPr>
        <p:spPr>
          <a:xfrm>
            <a:off x="0" y="-1"/>
            <a:ext cx="12192000" cy="4572001"/>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135384241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BF5858B-A5BA-49BE-8E22-9530C686B39E}" type="datetimeFigureOut">
              <a:rPr lang="en-US" smtClean="0"/>
              <a:t>3/8/2023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EBDD579-F07A-486D-AEDA-0CBECE35FEB0}" type="slidenum">
              <a:rPr lang="en-US" smtClean="0"/>
              <a:t>‹#›</a:t>
            </a:fld>
            <a:endParaRPr lang="en-US"/>
          </a:p>
        </p:txBody>
      </p:sp>
    </p:spTree>
    <p:extLst>
      <p:ext uri="{BB962C8B-B14F-4D97-AF65-F5344CB8AC3E}">
        <p14:creationId xmlns:p14="http://schemas.microsoft.com/office/powerpoint/2010/main" val="21208788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762000"/>
            <a:ext cx="2628900" cy="5410200"/>
          </a:xfrm>
        </p:spPr>
        <p:txBody>
          <a:bodyPr vert="eaVert" lIns="45720" tIns="91440" rIns="45720" bIns="91440"/>
          <a:lstStyle/>
          <a:p>
            <a:r>
              <a:rPr lang="en-US"/>
              <a:t>Click to edit Master title style</a:t>
            </a:r>
            <a:endParaRPr lang="en-US" dirty="0"/>
          </a:p>
        </p:txBody>
      </p:sp>
      <p:sp>
        <p:nvSpPr>
          <p:cNvPr id="3" name="Vertical Text Placeholder 2"/>
          <p:cNvSpPr>
            <a:spLocks noGrp="1"/>
          </p:cNvSpPr>
          <p:nvPr>
            <p:ph type="body" orient="vert" idx="1"/>
          </p:nvPr>
        </p:nvSpPr>
        <p:spPr>
          <a:xfrm>
            <a:off x="990601" y="762000"/>
            <a:ext cx="7581900" cy="54102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BF5858B-A5BA-49BE-8E22-9530C686B39E}" type="datetimeFigureOut">
              <a:rPr lang="en-US" smtClean="0"/>
              <a:t>3/8/2023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EBDD579-F07A-486D-AEDA-0CBECE35FEB0}" type="slidenum">
              <a:rPr lang="en-US" smtClean="0"/>
              <a:t>‹#›</a:t>
            </a:fld>
            <a:endParaRPr lang="en-US"/>
          </a:p>
        </p:txBody>
      </p:sp>
      <p:cxnSp>
        <p:nvCxnSpPr>
          <p:cNvPr id="8" name="Straight Connector 7"/>
          <p:cNvCxnSpPr/>
          <p:nvPr/>
        </p:nvCxnSpPr>
        <p:spPr>
          <a:xfrm rot="5400000" flipV="1">
            <a:off x="10058400" y="59263"/>
            <a:ext cx="0" cy="914400"/>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584158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BF5858B-A5BA-49BE-8E22-9530C686B39E}" type="datetimeFigureOut">
              <a:rPr lang="en-US" smtClean="0"/>
              <a:t>3/8/2023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EBDD579-F07A-486D-AEDA-0CBECE35FEB0}" type="slidenum">
              <a:rPr lang="en-US" smtClean="0"/>
              <a:t>‹#›</a:t>
            </a:fld>
            <a:endParaRPr lang="en-US"/>
          </a:p>
        </p:txBody>
      </p:sp>
    </p:spTree>
    <p:extLst>
      <p:ext uri="{BB962C8B-B14F-4D97-AF65-F5344CB8AC3E}">
        <p14:creationId xmlns:p14="http://schemas.microsoft.com/office/powerpoint/2010/main" val="356884728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57200" y="4960137"/>
            <a:ext cx="7772400" cy="1463040"/>
          </a:xfrm>
        </p:spPr>
        <p:txBody>
          <a:bodyPr anchor="ctr">
            <a:normAutofit/>
          </a:bodyPr>
          <a:lstStyle>
            <a:lvl1pPr algn="r">
              <a:defRPr sz="5000" b="0" spc="200" baseline="0"/>
            </a:lvl1pPr>
          </a:lstStyle>
          <a:p>
            <a:r>
              <a:rPr lang="en-US"/>
              <a:t>Click to edit Master title style</a:t>
            </a:r>
            <a:endParaRPr lang="en-US" dirty="0"/>
          </a:p>
        </p:txBody>
      </p:sp>
      <p:sp>
        <p:nvSpPr>
          <p:cNvPr id="3" name="Text Placeholder 2"/>
          <p:cNvSpPr>
            <a:spLocks noGrp="1"/>
          </p:cNvSpPr>
          <p:nvPr>
            <p:ph type="body" idx="1"/>
          </p:nvPr>
        </p:nvSpPr>
        <p:spPr>
          <a:xfrm>
            <a:off x="8610600" y="4960137"/>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BF5858B-A5BA-49BE-8E22-9530C686B39E}" type="datetimeFigureOut">
              <a:rPr lang="en-US" smtClean="0"/>
              <a:t>3/8/2023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EBDD579-F07A-486D-AEDA-0CBECE35FEB0}" type="slidenum">
              <a:rPr lang="en-US" smtClean="0"/>
              <a:t>‹#›</a:t>
            </a:fld>
            <a:endParaRPr lang="en-US"/>
          </a:p>
        </p:txBody>
      </p:sp>
      <p:cxnSp>
        <p:nvCxnSpPr>
          <p:cNvPr id="8" name="Straight Connector 7"/>
          <p:cNvCxnSpPr/>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flipV="1">
            <a:off x="8386842" y="5264106"/>
            <a:ext cx="0" cy="914400"/>
          </a:xfrm>
          <a:prstGeom prst="line">
            <a:avLst/>
          </a:prstGeom>
          <a:ln w="19050">
            <a:solidFill>
              <a:schemeClr val="accent3"/>
            </a:solidFill>
          </a:ln>
        </p:spPr>
        <p:style>
          <a:lnRef idx="1">
            <a:schemeClr val="accent1"/>
          </a:lnRef>
          <a:fillRef idx="0">
            <a:schemeClr val="accent1"/>
          </a:fillRef>
          <a:effectRef idx="0">
            <a:schemeClr val="accent1"/>
          </a:effectRef>
          <a:fontRef idx="minor">
            <a:schemeClr val="tx1"/>
          </a:fontRef>
        </p:style>
      </p:cxnSp>
      <p:sp>
        <p:nvSpPr>
          <p:cNvPr id="13" name="Rectangle 12"/>
          <p:cNvSpPr/>
          <p:nvPr/>
        </p:nvSpPr>
        <p:spPr>
          <a:xfrm>
            <a:off x="0" y="-1"/>
            <a:ext cx="12192000" cy="4572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25637841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024128" y="585216"/>
            <a:ext cx="9720072" cy="1499616"/>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024127" y="2286000"/>
            <a:ext cx="475488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989320" y="2286000"/>
            <a:ext cx="475488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9BF5858B-A5BA-49BE-8E22-9530C686B39E}" type="datetimeFigureOut">
              <a:rPr lang="en-US" smtClean="0"/>
              <a:t>3/8/2023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EBDD579-F07A-486D-AEDA-0CBECE35FEB0}" type="slidenum">
              <a:rPr lang="en-US" smtClean="0"/>
              <a:t>‹#›</a:t>
            </a:fld>
            <a:endParaRPr lang="en-US"/>
          </a:p>
        </p:txBody>
      </p:sp>
    </p:spTree>
    <p:extLst>
      <p:ext uri="{BB962C8B-B14F-4D97-AF65-F5344CB8AC3E}">
        <p14:creationId xmlns:p14="http://schemas.microsoft.com/office/powerpoint/2010/main" val="10012247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024128" y="2179636"/>
            <a:ext cx="4754880" cy="822960"/>
          </a:xfrm>
        </p:spPr>
        <p:txBody>
          <a:bodyPr lIns="137160" rIns="137160" anchor="ctr">
            <a:normAutofit/>
          </a:bodyPr>
          <a:lstStyle>
            <a:lvl1pPr marL="0" indent="0">
              <a:spcBef>
                <a:spcPts val="0"/>
              </a:spcBef>
              <a:spcAft>
                <a:spcPts val="0"/>
              </a:spcAft>
              <a:buNone/>
              <a:defRPr sz="2300" b="0" cap="none" baseline="0">
                <a:solidFill>
                  <a:schemeClr val="accent2">
                    <a:lumMod val="75000"/>
                  </a:schemeClr>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24128" y="2967788"/>
            <a:ext cx="4754880" cy="33415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990888" y="2179636"/>
            <a:ext cx="4754880" cy="822960"/>
          </a:xfrm>
        </p:spPr>
        <p:txBody>
          <a:bodyPr lIns="137160" rIns="137160" anchor="ctr">
            <a:normAutofit/>
          </a:bodyPr>
          <a:lstStyle>
            <a:lvl1pPr marL="0" indent="0">
              <a:spcBef>
                <a:spcPts val="0"/>
              </a:spcBef>
              <a:spcAft>
                <a:spcPts val="0"/>
              </a:spcAft>
              <a:buNone/>
              <a:defRPr lang="en-US" sz="2300" b="0" kern="1200" cap="none" baseline="0" dirty="0">
                <a:solidFill>
                  <a:schemeClr val="accent2">
                    <a:lumMod val="75000"/>
                  </a:schemeClr>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90000"/>
              </a:lnSpc>
              <a:spcBef>
                <a:spcPts val="1800"/>
              </a:spcBef>
              <a:buNone/>
            </a:pPr>
            <a:r>
              <a:rPr lang="en-US"/>
              <a:t>Click to edit Master text styles</a:t>
            </a:r>
          </a:p>
        </p:txBody>
      </p:sp>
      <p:sp>
        <p:nvSpPr>
          <p:cNvPr id="6" name="Content Placeholder 5"/>
          <p:cNvSpPr>
            <a:spLocks noGrp="1"/>
          </p:cNvSpPr>
          <p:nvPr>
            <p:ph sz="quarter" idx="4"/>
          </p:nvPr>
        </p:nvSpPr>
        <p:spPr>
          <a:xfrm>
            <a:off x="5990888" y="2967788"/>
            <a:ext cx="4754880" cy="33415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9BF5858B-A5BA-49BE-8E22-9530C686B39E}" type="datetimeFigureOut">
              <a:rPr lang="en-US" smtClean="0"/>
              <a:t>3/8/2023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EBDD579-F07A-486D-AEDA-0CBECE35FEB0}" type="slidenum">
              <a:rPr lang="en-US" smtClean="0"/>
              <a:t>‹#›</a:t>
            </a:fld>
            <a:endParaRPr lang="en-US"/>
          </a:p>
        </p:txBody>
      </p:sp>
    </p:spTree>
    <p:extLst>
      <p:ext uri="{BB962C8B-B14F-4D97-AF65-F5344CB8AC3E}">
        <p14:creationId xmlns:p14="http://schemas.microsoft.com/office/powerpoint/2010/main" val="25775358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9BF5858B-A5BA-49BE-8E22-9530C686B39E}" type="datetimeFigureOut">
              <a:rPr lang="en-US" smtClean="0"/>
              <a:t>3/8/2023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EBDD579-F07A-486D-AEDA-0CBECE35FEB0}" type="slidenum">
              <a:rPr lang="en-US" smtClean="0"/>
              <a:t>‹#›</a:t>
            </a:fld>
            <a:endParaRPr lang="en-US"/>
          </a:p>
        </p:txBody>
      </p:sp>
    </p:spTree>
    <p:extLst>
      <p:ext uri="{BB962C8B-B14F-4D97-AF65-F5344CB8AC3E}">
        <p14:creationId xmlns:p14="http://schemas.microsoft.com/office/powerpoint/2010/main" val="56398026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BF5858B-A5BA-49BE-8E22-9530C686B39E}" type="datetimeFigureOut">
              <a:rPr lang="en-US" smtClean="0"/>
              <a:t>3/8/2023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EBDD579-F07A-486D-AEDA-0CBECE35FEB0}" type="slidenum">
              <a:rPr lang="en-US" smtClean="0"/>
              <a:t>‹#›</a:t>
            </a:fld>
            <a:endParaRPr lang="en-US"/>
          </a:p>
        </p:txBody>
      </p:sp>
    </p:spTree>
    <p:extLst>
      <p:ext uri="{BB962C8B-B14F-4D97-AF65-F5344CB8AC3E}">
        <p14:creationId xmlns:p14="http://schemas.microsoft.com/office/powerpoint/2010/main" val="18615757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Title 7"/>
          <p:cNvSpPr>
            <a:spLocks noGrp="1"/>
          </p:cNvSpPr>
          <p:nvPr>
            <p:ph type="title"/>
          </p:nvPr>
        </p:nvSpPr>
        <p:spPr>
          <a:xfrm>
            <a:off x="1024128" y="471509"/>
            <a:ext cx="4389120" cy="1737360"/>
          </a:xfrm>
        </p:spPr>
        <p:txBody>
          <a:bodyPr>
            <a:noAutofit/>
          </a:bodyPr>
          <a:lstStyle>
            <a:lvl1pPr>
              <a:lnSpc>
                <a:spcPct val="80000"/>
              </a:lnSpc>
              <a:defRPr sz="4000"/>
            </a:lvl1pPr>
          </a:lstStyle>
          <a:p>
            <a:r>
              <a:rPr lang="en-US"/>
              <a:t>Click to edit Master title style</a:t>
            </a:r>
            <a:endParaRPr lang="en-US" dirty="0"/>
          </a:p>
        </p:txBody>
      </p:sp>
      <p:sp>
        <p:nvSpPr>
          <p:cNvPr id="3" name="Content Placeholder 2"/>
          <p:cNvSpPr>
            <a:spLocks noGrp="1"/>
          </p:cNvSpPr>
          <p:nvPr>
            <p:ph idx="1"/>
          </p:nvPr>
        </p:nvSpPr>
        <p:spPr>
          <a:xfrm>
            <a:off x="5715000" y="822960"/>
            <a:ext cx="5678424" cy="5184648"/>
          </a:xfrm>
        </p:spPr>
        <p:txBody>
          <a:bodyPr/>
          <a:lstStyle>
            <a:lvl1pPr>
              <a:defRPr sz="2400"/>
            </a:lvl1pPr>
            <a:lvl2pPr>
              <a:defRPr sz="20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024128" y="2257506"/>
            <a:ext cx="4389120" cy="3762294"/>
          </a:xfrm>
        </p:spPr>
        <p:txBody>
          <a:bodyPr lIns="91440" rIns="91440">
            <a:normAutofit/>
          </a:bodyPr>
          <a:lstStyle>
            <a:lvl1pPr marL="0" indent="0">
              <a:lnSpc>
                <a:spcPct val="108000"/>
              </a:lnSpc>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BF5858B-A5BA-49BE-8E22-9530C686B39E}" type="datetimeFigureOut">
              <a:rPr lang="en-US" smtClean="0"/>
              <a:t>3/8/2023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EBDD579-F07A-486D-AEDA-0CBECE35FEB0}" type="slidenum">
              <a:rPr lang="en-US" smtClean="0"/>
              <a:t>‹#›</a:t>
            </a:fld>
            <a:endParaRPr lang="en-US"/>
          </a:p>
        </p:txBody>
      </p:sp>
    </p:spTree>
    <p:extLst>
      <p:ext uri="{BB962C8B-B14F-4D97-AF65-F5344CB8AC3E}">
        <p14:creationId xmlns:p14="http://schemas.microsoft.com/office/powerpoint/2010/main" val="42038283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4960138"/>
            <a:ext cx="7772400" cy="1463040"/>
          </a:xfrm>
        </p:spPr>
        <p:txBody>
          <a:bodyPr anchor="ctr">
            <a:normAutofit/>
          </a:bodyPr>
          <a:lstStyle>
            <a:lvl1pPr algn="r">
              <a:defRPr sz="5000" spc="200" baseline="0"/>
            </a:lvl1pPr>
          </a:lstStyle>
          <a:p>
            <a:r>
              <a:rPr lang="en-US"/>
              <a:t>Click to edit Master title style</a:t>
            </a:r>
            <a:endParaRPr lang="en-US" dirty="0"/>
          </a:p>
        </p:txBody>
      </p:sp>
      <p:sp>
        <p:nvSpPr>
          <p:cNvPr id="3" name="Picture Placeholder 2"/>
          <p:cNvSpPr>
            <a:spLocks noGrp="1" noChangeAspect="1"/>
          </p:cNvSpPr>
          <p:nvPr>
            <p:ph type="pic" idx="1"/>
          </p:nvPr>
        </p:nvSpPr>
        <p:spPr>
          <a:xfrm>
            <a:off x="0" y="-1"/>
            <a:ext cx="12188952" cy="4572000"/>
          </a:xfrm>
          <a:solidFill>
            <a:schemeClr val="accent2">
              <a:lumMod val="60000"/>
              <a:lumOff val="40000"/>
            </a:schemeClr>
          </a:solidFill>
        </p:spPr>
        <p:txBody>
          <a:bodyPr lIns="457200" tIns="365760" rIns="45720" bIns="4572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610600" y="4960138"/>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BF5858B-A5BA-49BE-8E22-9530C686B39E}" type="datetimeFigureOut">
              <a:rPr lang="en-US" smtClean="0"/>
              <a:t>3/8/2023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EBDD579-F07A-486D-AEDA-0CBECE35FEB0}" type="slidenum">
              <a:rPr lang="en-US" smtClean="0"/>
              <a:t>‹#›</a:t>
            </a:fld>
            <a:endParaRPr lang="en-US"/>
          </a:p>
        </p:txBody>
      </p:sp>
      <p:cxnSp>
        <p:nvCxnSpPr>
          <p:cNvPr id="8" name="Straight Connector 7"/>
          <p:cNvCxnSpPr/>
          <p:nvPr/>
        </p:nvCxnSpPr>
        <p:spPr>
          <a:xfrm flipV="1">
            <a:off x="8386843" y="5264106"/>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90238175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24128" y="585216"/>
            <a:ext cx="9720072" cy="1499616"/>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24128" y="2286000"/>
            <a:ext cx="9720073" cy="4023360"/>
          </a:xfrm>
          <a:prstGeom prst="rect">
            <a:avLst/>
          </a:prstGeom>
        </p:spPr>
        <p:txBody>
          <a:bodyPr vert="horz" lIns="45720" tIns="45720" rIns="4572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24129" y="6470704"/>
            <a:ext cx="2154143"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9BF5858B-A5BA-49BE-8E22-9530C686B39E}" type="datetimeFigureOut">
              <a:rPr lang="en-US" smtClean="0"/>
              <a:t>3/8/2023</a:t>
            </a:fld>
            <a:endParaRPr lang="en-US"/>
          </a:p>
        </p:txBody>
      </p:sp>
      <p:sp>
        <p:nvSpPr>
          <p:cNvPr id="5" name="Footer Placeholder 4"/>
          <p:cNvSpPr>
            <a:spLocks noGrp="1"/>
          </p:cNvSpPr>
          <p:nvPr>
            <p:ph type="ftr" sz="quarter" idx="3"/>
          </p:nvPr>
        </p:nvSpPr>
        <p:spPr>
          <a:xfrm>
            <a:off x="4842932" y="6470704"/>
            <a:ext cx="5901459" cy="274320"/>
          </a:xfrm>
          <a:prstGeom prst="rect">
            <a:avLst/>
          </a:prstGeom>
        </p:spPr>
        <p:txBody>
          <a:bodyPr vert="horz" lIns="91440" tIns="45720" rIns="91440" bIns="45720" rtlCol="0" anchor="ctr"/>
          <a:lstStyle>
            <a:lvl1pPr algn="r">
              <a:defRPr sz="1000" cap="all" baseline="0">
                <a:solidFill>
                  <a:schemeClr val="tx1">
                    <a:lumMod val="95000"/>
                    <a:lumOff val="5000"/>
                  </a:schemeClr>
                </a:solidFill>
                <a:latin typeface="+mj-lt"/>
              </a:defRPr>
            </a:lvl1pPr>
          </a:lstStyle>
          <a:p>
            <a:endParaRPr lang="en-US"/>
          </a:p>
        </p:txBody>
      </p:sp>
      <p:sp>
        <p:nvSpPr>
          <p:cNvPr id="6" name="Slide Number Placeholder 5"/>
          <p:cNvSpPr>
            <a:spLocks noGrp="1"/>
          </p:cNvSpPr>
          <p:nvPr>
            <p:ph type="sldNum" sz="quarter" idx="4"/>
          </p:nvPr>
        </p:nvSpPr>
        <p:spPr>
          <a:xfrm>
            <a:off x="10837333" y="6470704"/>
            <a:ext cx="973667"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5EBDD579-F07A-486D-AEDA-0CBECE35FEB0}" type="slidenum">
              <a:rPr lang="en-US" smtClean="0"/>
              <a:t>‹#›</a:t>
            </a:fld>
            <a:endParaRPr lang="en-US"/>
          </a:p>
        </p:txBody>
      </p:sp>
      <p:cxnSp>
        <p:nvCxnSpPr>
          <p:cNvPr id="8" name="Straight Connector 7"/>
          <p:cNvCxnSpPr/>
          <p:nvPr/>
        </p:nvCxnSpPr>
        <p:spPr>
          <a:xfrm flipV="1">
            <a:off x="762000" y="826324"/>
            <a:ext cx="0" cy="914400"/>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261358420"/>
      </p:ext>
    </p:extLst>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80000"/>
        </a:lnSpc>
        <a:spcBef>
          <a:spcPct val="0"/>
        </a:spcBef>
        <a:buNone/>
        <a:defRPr sz="5000" kern="1200" cap="all" spc="100" baseline="0">
          <a:solidFill>
            <a:schemeClr val="tx1">
              <a:lumMod val="95000"/>
              <a:lumOff val="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2"/>
        </a:buClr>
        <a:buSzPct val="100000"/>
        <a:buFont typeface="Tw Cen MT" panose="020B0602020104020603" pitchFamily="34" charset="0"/>
        <a:buChar char=" "/>
        <a:defRPr sz="2200" kern="1200">
          <a:solidFill>
            <a:schemeClr val="tx1"/>
          </a:solidFill>
          <a:latin typeface="+mn-lt"/>
          <a:ea typeface="+mn-ea"/>
          <a:cs typeface="+mn-cs"/>
        </a:defRPr>
      </a:lvl1pPr>
      <a:lvl2pPr marL="265176" indent="-137160" algn="l" defTabSz="914400" rtl="0" eaLnBrk="1" latinLnBrk="0" hangingPunct="1">
        <a:lnSpc>
          <a:spcPct val="90000"/>
        </a:lnSpc>
        <a:spcBef>
          <a:spcPts val="200"/>
        </a:spcBef>
        <a:spcAft>
          <a:spcPts val="400"/>
        </a:spcAft>
        <a:buClr>
          <a:schemeClr val="accent2"/>
        </a:buClr>
        <a:buFont typeface="Wingdings 3" pitchFamily="18" charset="2"/>
        <a:buChar char=""/>
        <a:defRPr sz="1800" kern="1200">
          <a:solidFill>
            <a:schemeClr val="tx1"/>
          </a:solidFill>
          <a:latin typeface="+mn-lt"/>
          <a:ea typeface="+mn-ea"/>
          <a:cs typeface="+mn-cs"/>
        </a:defRPr>
      </a:lvl2pPr>
      <a:lvl3pPr marL="448056"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3pPr>
      <a:lvl4pPr marL="594360"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4pPr>
      <a:lvl5pPr marL="777240"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8FB033-6784-CBFA-64C4-2B49A85000A8}"/>
              </a:ext>
            </a:extLst>
          </p:cNvPr>
          <p:cNvSpPr>
            <a:spLocks noGrp="1"/>
          </p:cNvSpPr>
          <p:nvPr>
            <p:ph type="ctrTitle"/>
          </p:nvPr>
        </p:nvSpPr>
        <p:spPr/>
        <p:txBody>
          <a:bodyPr/>
          <a:lstStyle/>
          <a:p>
            <a:r>
              <a:rPr lang="en-US" b="1" dirty="0"/>
              <a:t>Depreciation and other Similar Terms</a:t>
            </a:r>
            <a:endParaRPr lang="en-US" dirty="0"/>
          </a:p>
        </p:txBody>
      </p:sp>
      <p:sp>
        <p:nvSpPr>
          <p:cNvPr id="3" name="Subtitle 2">
            <a:extLst>
              <a:ext uri="{FF2B5EF4-FFF2-40B4-BE49-F238E27FC236}">
                <a16:creationId xmlns:a16="http://schemas.microsoft.com/office/drawing/2014/main" id="{F8C150A1-98F2-709F-C39F-23C98E7FC671}"/>
              </a:ext>
            </a:extLst>
          </p:cNvPr>
          <p:cNvSpPr>
            <a:spLocks noGrp="1"/>
          </p:cNvSpPr>
          <p:nvPr>
            <p:ph type="subTitle" idx="1"/>
          </p:nvPr>
        </p:nvSpPr>
        <p:spPr/>
        <p:txBody>
          <a:bodyPr/>
          <a:lstStyle/>
          <a:p>
            <a:endParaRPr lang="en-US"/>
          </a:p>
        </p:txBody>
      </p:sp>
    </p:spTree>
    <p:extLst>
      <p:ext uri="{BB962C8B-B14F-4D97-AF65-F5344CB8AC3E}">
        <p14:creationId xmlns:p14="http://schemas.microsoft.com/office/powerpoint/2010/main" val="360529137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7E114C-C474-84DC-71C8-65665AB3A464}"/>
              </a:ext>
            </a:extLst>
          </p:cNvPr>
          <p:cNvSpPr>
            <a:spLocks noGrp="1"/>
          </p:cNvSpPr>
          <p:nvPr>
            <p:ph type="title"/>
          </p:nvPr>
        </p:nvSpPr>
        <p:spPr/>
        <p:txBody>
          <a:bodyPr/>
          <a:lstStyle/>
          <a:p>
            <a:r>
              <a:rPr lang="en-US" b="1" dirty="0"/>
              <a:t>Depreciation and other Similar Terms</a:t>
            </a:r>
          </a:p>
        </p:txBody>
      </p:sp>
      <p:sp>
        <p:nvSpPr>
          <p:cNvPr id="3" name="Content Placeholder 2">
            <a:extLst>
              <a:ext uri="{FF2B5EF4-FFF2-40B4-BE49-F238E27FC236}">
                <a16:creationId xmlns:a16="http://schemas.microsoft.com/office/drawing/2014/main" id="{59766A2D-E8C3-0D43-7304-B5F1DE32A293}"/>
              </a:ext>
            </a:extLst>
          </p:cNvPr>
          <p:cNvSpPr>
            <a:spLocks noGrp="1"/>
          </p:cNvSpPr>
          <p:nvPr>
            <p:ph idx="1"/>
          </p:nvPr>
        </p:nvSpPr>
        <p:spPr/>
        <p:txBody>
          <a:bodyPr>
            <a:normAutofit fontScale="92500"/>
          </a:bodyPr>
          <a:lstStyle/>
          <a:p>
            <a:pPr marL="0" indent="0" algn="just">
              <a:buNone/>
            </a:pPr>
            <a:r>
              <a:rPr lang="en-US" dirty="0"/>
              <a:t>There are some terms like ‘depletion’ and ‘</a:t>
            </a:r>
            <a:r>
              <a:rPr lang="en-US" dirty="0" err="1"/>
              <a:t>amortisation</a:t>
            </a:r>
            <a:r>
              <a:rPr lang="en-US" dirty="0"/>
              <a:t>’, which are also used in connection with depreciation. This has been due to the similar treatment given to them in accounting on the basis of similarity of their outcome, as they represent the expiry of the usefulness of different assets.</a:t>
            </a:r>
          </a:p>
          <a:p>
            <a:pPr marL="0" indent="0" algn="just">
              <a:buNone/>
            </a:pPr>
            <a:r>
              <a:rPr lang="en-US" b="1" dirty="0"/>
              <a:t>Depletion</a:t>
            </a:r>
          </a:p>
          <a:p>
            <a:pPr marL="0" indent="0" algn="just">
              <a:buNone/>
            </a:pPr>
            <a:r>
              <a:rPr lang="en-US" dirty="0"/>
              <a:t>The term depletion is used in the context of extraction of natural resources like mines, quarries, etc. that reduces the availability of the quantity of the material or asset. For example, if a business enterprise is into mining business and purchases a coal mine for ` 10,00,000. Then the value of coal mine declines with the extraction of coal out of the mine. This decline in the value of mine is termed as depletion. The main difference between depletion and depreciation is that the former is concerned with the </a:t>
            </a:r>
            <a:r>
              <a:rPr lang="en-US" dirty="0" err="1"/>
              <a:t>exhaution</a:t>
            </a:r>
            <a:r>
              <a:rPr lang="en-US" dirty="0"/>
              <a:t> of economic resources, but the latter relates to the usage of an asset. In spite of this, the result is erosion in the volume of natural resources and expiry of the service potential. </a:t>
            </a:r>
            <a:r>
              <a:rPr lang="en-US" dirty="0" err="1"/>
              <a:t>Therefore,depletion</a:t>
            </a:r>
            <a:r>
              <a:rPr lang="en-US" dirty="0"/>
              <a:t> and depreciation are given similar accounting treatment.</a:t>
            </a:r>
          </a:p>
        </p:txBody>
      </p:sp>
    </p:spTree>
    <p:extLst>
      <p:ext uri="{BB962C8B-B14F-4D97-AF65-F5344CB8AC3E}">
        <p14:creationId xmlns:p14="http://schemas.microsoft.com/office/powerpoint/2010/main" val="389763333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D3FF7A-B4A7-0A66-3DED-482D75B113F7}"/>
              </a:ext>
            </a:extLst>
          </p:cNvPr>
          <p:cNvSpPr>
            <a:spLocks noGrp="1"/>
          </p:cNvSpPr>
          <p:nvPr>
            <p:ph type="title"/>
          </p:nvPr>
        </p:nvSpPr>
        <p:spPr/>
        <p:txBody>
          <a:bodyPr/>
          <a:lstStyle/>
          <a:p>
            <a:r>
              <a:rPr lang="en-US" b="1" dirty="0"/>
              <a:t>Depreciation and other Similar Terms</a:t>
            </a:r>
            <a:endParaRPr lang="en-US" dirty="0"/>
          </a:p>
        </p:txBody>
      </p:sp>
      <p:sp>
        <p:nvSpPr>
          <p:cNvPr id="3" name="Content Placeholder 2">
            <a:extLst>
              <a:ext uri="{FF2B5EF4-FFF2-40B4-BE49-F238E27FC236}">
                <a16:creationId xmlns:a16="http://schemas.microsoft.com/office/drawing/2014/main" id="{C2C4B610-B065-ECAF-2098-3852ECD9923D}"/>
              </a:ext>
            </a:extLst>
          </p:cNvPr>
          <p:cNvSpPr>
            <a:spLocks noGrp="1"/>
          </p:cNvSpPr>
          <p:nvPr>
            <p:ph idx="1"/>
          </p:nvPr>
        </p:nvSpPr>
        <p:spPr/>
        <p:txBody>
          <a:bodyPr>
            <a:normAutofit/>
          </a:bodyPr>
          <a:lstStyle/>
          <a:p>
            <a:pPr marL="0" indent="0" algn="just">
              <a:buNone/>
            </a:pPr>
            <a:r>
              <a:rPr lang="en-US" b="1" dirty="0" err="1"/>
              <a:t>Amortisation</a:t>
            </a:r>
            <a:endParaRPr lang="en-US" b="1" dirty="0"/>
          </a:p>
          <a:p>
            <a:pPr marL="0" indent="0" algn="just">
              <a:buNone/>
            </a:pPr>
            <a:r>
              <a:rPr lang="en-US" dirty="0" err="1"/>
              <a:t>Amortisation</a:t>
            </a:r>
            <a:r>
              <a:rPr lang="en-US" dirty="0"/>
              <a:t> refers to writing-off the cost of intangible assets like patents, copyright, trade marks, franchises, goodwill which have utility for a specified period of time. The procedure for </a:t>
            </a:r>
            <a:r>
              <a:rPr lang="en-US" dirty="0" err="1"/>
              <a:t>amortisation</a:t>
            </a:r>
            <a:r>
              <a:rPr lang="en-US" dirty="0"/>
              <a:t> or periodic write-off of a portion of the cost of intangible assets is the same as that for the depreciation of fixed assets. For example, if a business firm buys a patent for ` 10,00,000 and estimates that its useful life will be 10 years then the business firm must write-off ` 10,00,000 over 10 years. The amount so written- off is technically referred to as </a:t>
            </a:r>
            <a:r>
              <a:rPr lang="en-US" dirty="0" err="1"/>
              <a:t>amortisation</a:t>
            </a:r>
            <a:r>
              <a:rPr lang="en-US" dirty="0"/>
              <a:t>.</a:t>
            </a:r>
          </a:p>
        </p:txBody>
      </p:sp>
    </p:spTree>
    <p:extLst>
      <p:ext uri="{BB962C8B-B14F-4D97-AF65-F5344CB8AC3E}">
        <p14:creationId xmlns:p14="http://schemas.microsoft.com/office/powerpoint/2010/main" val="255200378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ntegral">
  <a:themeElements>
    <a:clrScheme name="Integral">
      <a:dk1>
        <a:srgbClr val="2E2B21"/>
      </a:dk1>
      <a:lt1>
        <a:srgbClr val="FFFFFF"/>
      </a:lt1>
      <a:dk2>
        <a:srgbClr val="605B4F"/>
      </a:dk2>
      <a:lt2>
        <a:srgbClr val="D8D6BE"/>
      </a:lt2>
      <a:accent1>
        <a:srgbClr val="A9A57C"/>
      </a:accent1>
      <a:accent2>
        <a:srgbClr val="9CBEBD"/>
      </a:accent2>
      <a:accent3>
        <a:srgbClr val="D2CB6C"/>
      </a:accent3>
      <a:accent4>
        <a:srgbClr val="95A39D"/>
      </a:accent4>
      <a:accent5>
        <a:srgbClr val="C89F5D"/>
      </a:accent5>
      <a:accent6>
        <a:srgbClr val="B1A089"/>
      </a:accent6>
      <a:hlink>
        <a:srgbClr val="D25814"/>
      </a:hlink>
      <a:folHlink>
        <a:srgbClr val="849A0A"/>
      </a:folHlink>
    </a:clrScheme>
    <a:fontScheme name="Integral">
      <a:majorFont>
        <a:latin typeface="Tw Cen MT Condensed" panose="020B06060201040202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panose="020B06020201040206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Integral">
      <a:fillStyleLst>
        <a:solidFill>
          <a:schemeClr val="phClr"/>
        </a:solidFill>
        <a:gradFill rotWithShape="1">
          <a:gsLst>
            <a:gs pos="0">
              <a:schemeClr val="phClr">
                <a:tint val="83000"/>
                <a:satMod val="100000"/>
                <a:lumMod val="100000"/>
              </a:schemeClr>
            </a:gs>
            <a:gs pos="100000">
              <a:schemeClr val="phClr">
                <a:tint val="61000"/>
                <a:satMod val="150000"/>
                <a:lumMod val="100000"/>
              </a:schemeClr>
            </a:gs>
          </a:gsLst>
          <a:path path="circle">
            <a:fillToRect l="100000" t="100000" r="100000" b="100000"/>
          </a:path>
        </a:gradFill>
        <a:gradFill rotWithShape="1">
          <a:gsLst>
            <a:gs pos="0">
              <a:schemeClr val="phClr">
                <a:tint val="100000"/>
                <a:shade val="85000"/>
                <a:satMod val="100000"/>
                <a:lumMod val="100000"/>
              </a:schemeClr>
            </a:gs>
            <a:gs pos="100000">
              <a:schemeClr val="phClr">
                <a:tint val="90000"/>
                <a:shade val="100000"/>
                <a:satMod val="150000"/>
                <a:lumMod val="100000"/>
              </a:schemeClr>
            </a:gs>
          </a:gsLst>
          <a:path path="circle">
            <a:fillToRect l="100000" t="100000" r="100000" b="100000"/>
          </a:path>
        </a:gradFill>
      </a:fillStyleLst>
      <a:lnStyleLst>
        <a:ln w="9525" cap="flat" cmpd="sng" algn="ctr">
          <a:solidFill>
            <a:schemeClr val="phClr"/>
          </a:solidFill>
          <a:prstDash val="solid"/>
        </a:ln>
        <a:ln w="15875"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50800" dist="12700" dir="5400000" algn="ctr" rotWithShape="0">
              <a:srgbClr val="000000">
                <a:alpha val="50000"/>
              </a:srgbClr>
            </a:outerShdw>
          </a:effectLst>
        </a:effectStyle>
        <a:effectStyle>
          <a:effectLst>
            <a:outerShdw blurRad="76200" dist="25400" dir="5400000" algn="ctr" rotWithShape="0">
              <a:srgbClr val="000000">
                <a:alpha val="60000"/>
              </a:srgbClr>
            </a:outerShdw>
          </a:effectLst>
          <a:scene3d>
            <a:camera prst="orthographicFront">
              <a:rot lat="0" lon="0" rev="0"/>
            </a:camera>
            <a:lightRig rig="flat" dir="t">
              <a:rot lat="0" lon="0" rev="3600000"/>
            </a:lightRig>
          </a:scene3d>
          <a:sp3d contourW="12700" prstMaterial="flat">
            <a:bevelT w="38100" h="44450" prst="angle"/>
            <a:contourClr>
              <a:schemeClr val="phClr">
                <a:shade val="35000"/>
                <a:satMod val="160000"/>
              </a:schemeClr>
            </a:contourClr>
          </a:sp3d>
        </a:effectStyle>
      </a:effectStyleLst>
      <a:bgFillStyleLst>
        <a:solidFill>
          <a:schemeClr val="phClr"/>
        </a:solidFill>
        <a:solidFill>
          <a:schemeClr val="phClr">
            <a:tint val="95000"/>
            <a:shade val="85000"/>
            <a:satMod val="125000"/>
          </a:schemeClr>
        </a:solidFill>
        <a:blipFill rotWithShape="1">
          <a:blip xmlns:r="http://schemas.openxmlformats.org/officeDocument/2006/relationships" r:embed="rId1">
            <a:duotone>
              <a:schemeClr val="phClr">
                <a:tint val="95000"/>
                <a:shade val="74000"/>
                <a:satMod val="230000"/>
              </a:schemeClr>
              <a:schemeClr val="phClr">
                <a:tint val="92000"/>
                <a:shade val="69000"/>
                <a:satMod val="250000"/>
              </a:schemeClr>
            </a:duotone>
          </a:blip>
          <a:tile tx="0" ty="0" sx="40000" sy="40000" flip="none" algn="tl"/>
        </a:blipFill>
      </a:bgFillStyleLst>
    </a:fmtScheme>
  </a:themeElements>
  <a:objectDefaults/>
  <a:extraClrSchemeLst/>
  <a:extLst>
    <a:ext uri="{05A4C25C-085E-4340-85A3-A5531E510DB2}">
      <thm15:themeFamily xmlns:thm15="http://schemas.microsoft.com/office/thememl/2012/main" name="Integral" id="{3577F8C9-A904-41D8-97D2-FD898F53F20E}" vid="{4825F1AF-8DBC-4E3D-9F3D-688338DA83FC}"/>
    </a:ext>
  </a:extLst>
</a:theme>
</file>

<file path=docProps/app.xml><?xml version="1.0" encoding="utf-8"?>
<Properties xmlns="http://schemas.openxmlformats.org/officeDocument/2006/extended-properties" xmlns:vt="http://schemas.openxmlformats.org/officeDocument/2006/docPropsVTypes">
  <Template>Integral</Template>
  <TotalTime>0</TotalTime>
  <Words>323</Words>
  <Application>Microsoft Office PowerPoint</Application>
  <PresentationFormat>Widescreen</PresentationFormat>
  <Paragraphs>8</Paragraphs>
  <Slides>3</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vt:i4>
      </vt:variant>
    </vt:vector>
  </HeadingPairs>
  <TitlesOfParts>
    <vt:vector size="7" baseType="lpstr">
      <vt:lpstr>Tw Cen MT</vt:lpstr>
      <vt:lpstr>Tw Cen MT Condensed</vt:lpstr>
      <vt:lpstr>Wingdings 3</vt:lpstr>
      <vt:lpstr>Integral</vt:lpstr>
      <vt:lpstr>Depreciation and other Similar Terms</vt:lpstr>
      <vt:lpstr>Depreciation and other Similar Terms</vt:lpstr>
      <vt:lpstr>Depreciation and other Similar Terms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Depreciation and other Similar Terms</dc:title>
  <dc:creator>Ananya Priya</dc:creator>
  <cp:lastModifiedBy>Shailee Upadhayay</cp:lastModifiedBy>
  <cp:revision>2</cp:revision>
  <dcterms:created xsi:type="dcterms:W3CDTF">2023-02-10T17:09:49Z</dcterms:created>
  <dcterms:modified xsi:type="dcterms:W3CDTF">2023-03-08T17:11:07Z</dcterms:modified>
</cp:coreProperties>
</file>